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316" r:id="rId3"/>
    <p:sldId id="320" r:id="rId4"/>
    <p:sldId id="348" r:id="rId5"/>
    <p:sldId id="349" r:id="rId6"/>
    <p:sldId id="336" r:id="rId7"/>
    <p:sldId id="350" r:id="rId8"/>
    <p:sldId id="337" r:id="rId9"/>
    <p:sldId id="345" r:id="rId10"/>
    <p:sldId id="340" r:id="rId11"/>
    <p:sldId id="347" r:id="rId12"/>
    <p:sldId id="346" r:id="rId13"/>
    <p:sldId id="283" r:id="rId14"/>
    <p:sldId id="268"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7AB2"/>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0407" autoAdjust="0"/>
  </p:normalViewPr>
  <p:slideViewPr>
    <p:cSldViewPr>
      <p:cViewPr varScale="1">
        <p:scale>
          <a:sx n="65" d="100"/>
          <a:sy n="65" d="100"/>
        </p:scale>
        <p:origin x="155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5CFF06B-8744-4BA2-8490-198B6A7393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IN"/>
          </a:p>
        </p:txBody>
      </p:sp>
      <p:sp>
        <p:nvSpPr>
          <p:cNvPr id="3" name="Date Placeholder 2">
            <a:extLst>
              <a:ext uri="{FF2B5EF4-FFF2-40B4-BE49-F238E27FC236}">
                <a16:creationId xmlns:a16="http://schemas.microsoft.com/office/drawing/2014/main" id="{3A9A7D76-FE2E-4949-AAF8-6CF1FBB20A9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B982C69D-4BF6-4930-8A80-F97D765EC6E5}" type="datetimeFigureOut">
              <a:rPr lang="en-IN"/>
              <a:pPr>
                <a:defRPr/>
              </a:pPr>
              <a:t>05-11-2019</a:t>
            </a:fld>
            <a:endParaRPr lang="en-IN"/>
          </a:p>
        </p:txBody>
      </p:sp>
      <p:sp>
        <p:nvSpPr>
          <p:cNvPr id="4" name="Slide Image Placeholder 3">
            <a:extLst>
              <a:ext uri="{FF2B5EF4-FFF2-40B4-BE49-F238E27FC236}">
                <a16:creationId xmlns:a16="http://schemas.microsoft.com/office/drawing/2014/main" id="{86ADBB38-F8B2-49BA-A220-9F49294B4A7E}"/>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4BB8362D-7DAB-4852-8B88-F953B54C2DA9}"/>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9DC1BEAA-C3AD-4BEC-995D-486576AF0B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IN"/>
          </a:p>
        </p:txBody>
      </p:sp>
      <p:sp>
        <p:nvSpPr>
          <p:cNvPr id="7" name="Slide Number Placeholder 6">
            <a:extLst>
              <a:ext uri="{FF2B5EF4-FFF2-40B4-BE49-F238E27FC236}">
                <a16:creationId xmlns:a16="http://schemas.microsoft.com/office/drawing/2014/main" id="{E0B69B8D-A075-438C-A550-01B74B10BB12}"/>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74398CDB-CA38-4954-BD9B-D9FA18DDBF0F}"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64AC75E-2BE2-441D-A525-9C2FF3FB47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C34006F6-12F3-4F11-B84F-B8626B0AD6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
        <p:nvSpPr>
          <p:cNvPr id="10244" name="Slide Number Placeholder 3">
            <a:extLst>
              <a:ext uri="{FF2B5EF4-FFF2-40B4-BE49-F238E27FC236}">
                <a16:creationId xmlns:a16="http://schemas.microsoft.com/office/drawing/2014/main" id="{6AEE53F0-5DE5-4C0F-8F16-85CD6D12D1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9806D3-0285-46DC-8F60-4C813F1F5C6C}" type="slidenum">
              <a:rPr lang="en-IN" altLang="en-US" smtClean="0"/>
              <a:pPr/>
              <a:t>1</a:t>
            </a:fld>
            <a:endParaRPr lang="en-I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251415A2-9E99-43C9-B7DF-8EE4F75E39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B063ACC2-105A-478C-A9FE-5F6F2CB30E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
        <p:nvSpPr>
          <p:cNvPr id="18436" name="Slide Number Placeholder 3">
            <a:extLst>
              <a:ext uri="{FF2B5EF4-FFF2-40B4-BE49-F238E27FC236}">
                <a16:creationId xmlns:a16="http://schemas.microsoft.com/office/drawing/2014/main" id="{A993C006-0B2B-445F-802F-196DC79749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F76E2C-A4A0-4AF9-A5C7-91952A797631}" type="slidenum">
              <a:rPr lang="en-IN" altLang="en-US" smtClean="0"/>
              <a:pPr/>
              <a:t>8</a:t>
            </a:fld>
            <a:endParaRPr lang="en-I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ED53A412-F286-467B-9C62-41C2C7C0AE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8D7EB90E-820F-4119-8F58-2ED4220516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
        <p:nvSpPr>
          <p:cNvPr id="20484" name="Slide Number Placeholder 3">
            <a:extLst>
              <a:ext uri="{FF2B5EF4-FFF2-40B4-BE49-F238E27FC236}">
                <a16:creationId xmlns:a16="http://schemas.microsoft.com/office/drawing/2014/main" id="{E1E3A56C-C6FC-4B1E-8B20-C63FE0D271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82A9F9-2DBB-4D4B-9C57-02BD40E442E2}" type="slidenum">
              <a:rPr lang="en-IN" altLang="en-US" smtClean="0"/>
              <a:pPr/>
              <a:t>9</a:t>
            </a:fld>
            <a:endParaRPr lang="en-I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34CBD0E-4E25-4EEA-B396-5DEB076DD2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F12F6FA-5B24-4F92-9CF0-E4FE3ADE09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
        <p:nvSpPr>
          <p:cNvPr id="23556" name="Slide Number Placeholder 3">
            <a:extLst>
              <a:ext uri="{FF2B5EF4-FFF2-40B4-BE49-F238E27FC236}">
                <a16:creationId xmlns:a16="http://schemas.microsoft.com/office/drawing/2014/main" id="{986660C9-15EA-4EF8-B262-6728D5307C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183255-D5AF-4E7C-9A16-FC2351B35C07}" type="slidenum">
              <a:rPr lang="en-IN" altLang="en-US" smtClean="0"/>
              <a:pPr/>
              <a:t>11</a:t>
            </a:fld>
            <a:endParaRPr lang="en-I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D3F49D2-50F4-4614-8791-73CB649F11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52AAEE2-2349-474C-B66A-1D9FD699A6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
        <p:nvSpPr>
          <p:cNvPr id="25604" name="Slide Number Placeholder 3">
            <a:extLst>
              <a:ext uri="{FF2B5EF4-FFF2-40B4-BE49-F238E27FC236}">
                <a16:creationId xmlns:a16="http://schemas.microsoft.com/office/drawing/2014/main" id="{FB1B1CBB-964F-421E-8698-944B4C6909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E43CED-1E85-4865-BD34-515DC02E419D}" type="slidenum">
              <a:rPr lang="en-IN" altLang="en-US" smtClean="0"/>
              <a:pPr/>
              <a:t>12</a:t>
            </a:fld>
            <a:endParaRPr lang="en-I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C98FE27-EC18-4629-BE5E-A3E5E12084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299CCED0-882C-4652-A60E-3531D125E7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
        <p:nvSpPr>
          <p:cNvPr id="27652" name="Slide Number Placeholder 3">
            <a:extLst>
              <a:ext uri="{FF2B5EF4-FFF2-40B4-BE49-F238E27FC236}">
                <a16:creationId xmlns:a16="http://schemas.microsoft.com/office/drawing/2014/main" id="{5C912AA2-BC77-4491-9783-BC6E0D0B8D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1081C6-C188-4C3E-BA64-6EA9C70FFD24}" type="slidenum">
              <a:rPr lang="en-IN" altLang="en-US" smtClean="0"/>
              <a:pPr/>
              <a:t>13</a:t>
            </a:fld>
            <a:endParaRPr lang="en-I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1CD81A0-1C5A-4F47-836B-FBB5EE56B3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22F65D7F-CD30-4E45-9579-DA3E5A3786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
        <p:nvSpPr>
          <p:cNvPr id="29700" name="Slide Number Placeholder 3">
            <a:extLst>
              <a:ext uri="{FF2B5EF4-FFF2-40B4-BE49-F238E27FC236}">
                <a16:creationId xmlns:a16="http://schemas.microsoft.com/office/drawing/2014/main" id="{CE0E4840-4E55-4B0D-86AF-651E3178EF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24A9FA-3994-4E40-9FEF-53AE423E7EDC}" type="slidenum">
              <a:rPr lang="en-IN" altLang="en-US" smtClean="0"/>
              <a:pPr/>
              <a:t>14</a:t>
            </a:fld>
            <a:endParaRPr lang="en-I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432763-1EB8-4671-A647-C61DDC94D2EB}"/>
              </a:ext>
            </a:extLst>
          </p:cNvPr>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416DFB27-5ADE-487A-AB29-D80CD32AE903}"/>
              </a:ext>
            </a:extLst>
          </p:cNvPr>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Click to edit Master subtitle style</a:t>
            </a:r>
          </a:p>
        </p:txBody>
      </p:sp>
      <p:sp>
        <p:nvSpPr>
          <p:cNvPr id="6" name="Date Placeholder 3">
            <a:extLst>
              <a:ext uri="{FF2B5EF4-FFF2-40B4-BE49-F238E27FC236}">
                <a16:creationId xmlns:a16="http://schemas.microsoft.com/office/drawing/2014/main" id="{F2821ABB-4275-4B67-AC3D-BE09364702F3}"/>
              </a:ext>
            </a:extLst>
          </p:cNvPr>
          <p:cNvSpPr>
            <a:spLocks noGrp="1"/>
          </p:cNvSpPr>
          <p:nvPr>
            <p:ph type="dt" sz="half" idx="10"/>
          </p:nvPr>
        </p:nvSpPr>
        <p:spPr/>
        <p:txBody>
          <a:bodyPr/>
          <a:lstStyle>
            <a:lvl1pPr>
              <a:defRPr/>
            </a:lvl1pPr>
          </a:lstStyle>
          <a:p>
            <a:pPr>
              <a:defRPr/>
            </a:pPr>
            <a:fld id="{A84B1A06-98DF-470E-B01E-D4574E951104}" type="datetimeFigureOut">
              <a:rPr lang="en-US"/>
              <a:pPr>
                <a:defRPr/>
              </a:pPr>
              <a:t>11/5/2019</a:t>
            </a:fld>
            <a:endParaRPr lang="en-US"/>
          </a:p>
        </p:txBody>
      </p:sp>
      <p:sp>
        <p:nvSpPr>
          <p:cNvPr id="7" name="Footer Placeholder 4">
            <a:extLst>
              <a:ext uri="{FF2B5EF4-FFF2-40B4-BE49-F238E27FC236}">
                <a16:creationId xmlns:a16="http://schemas.microsoft.com/office/drawing/2014/main" id="{4ABF4680-58F9-4760-9B00-EB64CDCCC56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0DBB85E1-EC3E-43BC-B9CD-3536BE8584C4}"/>
              </a:ext>
            </a:extLst>
          </p:cNvPr>
          <p:cNvSpPr>
            <a:spLocks noGrp="1"/>
          </p:cNvSpPr>
          <p:nvPr>
            <p:ph type="sldNum" sz="quarter" idx="12"/>
          </p:nvPr>
        </p:nvSpPr>
        <p:spPr/>
        <p:txBody>
          <a:bodyPr/>
          <a:lstStyle>
            <a:lvl1pPr>
              <a:defRPr>
                <a:solidFill>
                  <a:srgbClr val="FFFFFF"/>
                </a:solidFill>
              </a:defRPr>
            </a:lvl1pPr>
          </a:lstStyle>
          <a:p>
            <a:pPr>
              <a:defRPr/>
            </a:pPr>
            <a:fld id="{FC640E9B-5214-47E0-AC23-A79B09FB59D3}" type="slidenum">
              <a:rPr lang="en-US" altLang="en-US"/>
              <a:pPr>
                <a:defRPr/>
              </a:pPr>
              <a:t>‹#›</a:t>
            </a:fld>
            <a:endParaRPr lang="en-US" altLang="en-US"/>
          </a:p>
        </p:txBody>
      </p:sp>
    </p:spTree>
    <p:extLst>
      <p:ext uri="{BB962C8B-B14F-4D97-AF65-F5344CB8AC3E}">
        <p14:creationId xmlns:p14="http://schemas.microsoft.com/office/powerpoint/2010/main" val="272922834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F62CF-9D4F-4FC3-9BC5-D109913C9759}"/>
              </a:ext>
            </a:extLst>
          </p:cNvPr>
          <p:cNvSpPr>
            <a:spLocks noGrp="1"/>
          </p:cNvSpPr>
          <p:nvPr>
            <p:ph type="dt" sz="half" idx="10"/>
          </p:nvPr>
        </p:nvSpPr>
        <p:spPr/>
        <p:txBody>
          <a:bodyPr/>
          <a:lstStyle>
            <a:lvl1pPr>
              <a:defRPr/>
            </a:lvl1pPr>
          </a:lstStyle>
          <a:p>
            <a:pPr>
              <a:defRPr/>
            </a:pPr>
            <a:fld id="{2B38A8DE-A241-472A-8558-5C7E574689B7}" type="datetimeFigureOut">
              <a:rPr lang="en-US"/>
              <a:pPr>
                <a:defRPr/>
              </a:pPr>
              <a:t>11/5/2019</a:t>
            </a:fld>
            <a:endParaRPr lang="en-US"/>
          </a:p>
        </p:txBody>
      </p:sp>
      <p:sp>
        <p:nvSpPr>
          <p:cNvPr id="5" name="Footer Placeholder 4">
            <a:extLst>
              <a:ext uri="{FF2B5EF4-FFF2-40B4-BE49-F238E27FC236}">
                <a16:creationId xmlns:a16="http://schemas.microsoft.com/office/drawing/2014/main" id="{8CFC363D-9D51-4BFE-8578-1EC8ABD424C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67BA6B3-76DF-4B7D-8066-69D1B72CA14C}"/>
              </a:ext>
            </a:extLst>
          </p:cNvPr>
          <p:cNvSpPr>
            <a:spLocks noGrp="1"/>
          </p:cNvSpPr>
          <p:nvPr>
            <p:ph type="sldNum" sz="quarter" idx="12"/>
          </p:nvPr>
        </p:nvSpPr>
        <p:spPr/>
        <p:txBody>
          <a:bodyPr/>
          <a:lstStyle>
            <a:lvl1pPr>
              <a:defRPr/>
            </a:lvl1pPr>
          </a:lstStyle>
          <a:p>
            <a:pPr>
              <a:defRPr/>
            </a:pPr>
            <a:fld id="{D85D64B6-3663-480E-9A5C-E18DEAF1483F}" type="slidenum">
              <a:rPr lang="en-US" altLang="en-US"/>
              <a:pPr>
                <a:defRPr/>
              </a:pPr>
              <a:t>‹#›</a:t>
            </a:fld>
            <a:endParaRPr lang="en-US" altLang="en-US"/>
          </a:p>
        </p:txBody>
      </p:sp>
    </p:spTree>
    <p:extLst>
      <p:ext uri="{BB962C8B-B14F-4D97-AF65-F5344CB8AC3E}">
        <p14:creationId xmlns:p14="http://schemas.microsoft.com/office/powerpoint/2010/main" val="375145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91D1A6-9FB7-4079-8E22-D82719D893E5}"/>
              </a:ext>
            </a:extLst>
          </p:cNvPr>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6B09634E-2803-4655-A726-BB4D7944A1F6}"/>
              </a:ext>
            </a:extLst>
          </p:cNvPr>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59CDE201-83E0-4760-AA9B-A184059E1BA7}"/>
              </a:ext>
            </a:extLst>
          </p:cNvPr>
          <p:cNvSpPr>
            <a:spLocks noGrp="1"/>
          </p:cNvSpPr>
          <p:nvPr>
            <p:ph type="dt" sz="half" idx="10"/>
          </p:nvPr>
        </p:nvSpPr>
        <p:spPr/>
        <p:txBody>
          <a:bodyPr/>
          <a:lstStyle>
            <a:lvl1pPr>
              <a:defRPr/>
            </a:lvl1pPr>
          </a:lstStyle>
          <a:p>
            <a:pPr>
              <a:defRPr/>
            </a:pPr>
            <a:fld id="{1441C725-BFFD-4704-8B7E-10286B303A5A}" type="datetimeFigureOut">
              <a:rPr lang="en-US"/>
              <a:pPr>
                <a:defRPr/>
              </a:pPr>
              <a:t>11/5/2019</a:t>
            </a:fld>
            <a:endParaRPr lang="en-US"/>
          </a:p>
        </p:txBody>
      </p:sp>
      <p:sp>
        <p:nvSpPr>
          <p:cNvPr id="7" name="Footer Placeholder 4">
            <a:extLst>
              <a:ext uri="{FF2B5EF4-FFF2-40B4-BE49-F238E27FC236}">
                <a16:creationId xmlns:a16="http://schemas.microsoft.com/office/drawing/2014/main" id="{169E2C61-21F5-4D2C-95FB-300E7ADB43CA}"/>
              </a:ext>
            </a:extLst>
          </p:cNvPr>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37D4314-0FCD-4F32-87B7-E4A20FBC56F8}"/>
              </a:ext>
            </a:extLst>
          </p:cNvPr>
          <p:cNvSpPr>
            <a:spLocks noGrp="1"/>
          </p:cNvSpPr>
          <p:nvPr>
            <p:ph type="sldNum" sz="quarter" idx="12"/>
          </p:nvPr>
        </p:nvSpPr>
        <p:spPr/>
        <p:txBody>
          <a:bodyPr/>
          <a:lstStyle>
            <a:lvl1pPr>
              <a:defRPr/>
            </a:lvl1pPr>
          </a:lstStyle>
          <a:p>
            <a:pPr>
              <a:defRPr/>
            </a:pPr>
            <a:fld id="{A33D8066-077C-402D-94D6-DC03AAA93ACF}" type="slidenum">
              <a:rPr lang="en-US" altLang="en-US"/>
              <a:pPr>
                <a:defRPr/>
              </a:pPr>
              <a:t>‹#›</a:t>
            </a:fld>
            <a:endParaRPr lang="en-US" altLang="en-US"/>
          </a:p>
        </p:txBody>
      </p:sp>
    </p:spTree>
    <p:extLst>
      <p:ext uri="{BB962C8B-B14F-4D97-AF65-F5344CB8AC3E}">
        <p14:creationId xmlns:p14="http://schemas.microsoft.com/office/powerpoint/2010/main" val="3697738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3EB9D4-EFAB-4EFD-B2F3-6C14E1EAF9A9}"/>
              </a:ext>
            </a:extLst>
          </p:cNvPr>
          <p:cNvSpPr>
            <a:spLocks noGrp="1"/>
          </p:cNvSpPr>
          <p:nvPr>
            <p:ph type="dt" sz="half" idx="10"/>
          </p:nvPr>
        </p:nvSpPr>
        <p:spPr/>
        <p:txBody>
          <a:bodyPr/>
          <a:lstStyle>
            <a:lvl1pPr>
              <a:defRPr/>
            </a:lvl1pPr>
          </a:lstStyle>
          <a:p>
            <a:pPr>
              <a:defRPr/>
            </a:pPr>
            <a:fld id="{F1912621-1AD6-450B-89ED-3C71D493AA9B}" type="datetimeFigureOut">
              <a:rPr lang="en-US"/>
              <a:pPr>
                <a:defRPr/>
              </a:pPr>
              <a:t>11/5/2019</a:t>
            </a:fld>
            <a:endParaRPr lang="en-US"/>
          </a:p>
        </p:txBody>
      </p:sp>
      <p:sp>
        <p:nvSpPr>
          <p:cNvPr id="5" name="Footer Placeholder 4">
            <a:extLst>
              <a:ext uri="{FF2B5EF4-FFF2-40B4-BE49-F238E27FC236}">
                <a16:creationId xmlns:a16="http://schemas.microsoft.com/office/drawing/2014/main" id="{36B98B1E-DDC5-4003-9F58-AD816536122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90D401E-8E09-4919-907E-EFA1D4174B41}"/>
              </a:ext>
            </a:extLst>
          </p:cNvPr>
          <p:cNvSpPr>
            <a:spLocks noGrp="1"/>
          </p:cNvSpPr>
          <p:nvPr>
            <p:ph type="sldNum" sz="quarter" idx="12"/>
          </p:nvPr>
        </p:nvSpPr>
        <p:spPr/>
        <p:txBody>
          <a:bodyPr/>
          <a:lstStyle>
            <a:lvl1pPr>
              <a:defRPr/>
            </a:lvl1pPr>
          </a:lstStyle>
          <a:p>
            <a:pPr>
              <a:defRPr/>
            </a:pPr>
            <a:fld id="{985C0521-EED5-4A29-814C-04126DADD5FD}" type="slidenum">
              <a:rPr lang="en-US" altLang="en-US"/>
              <a:pPr>
                <a:defRPr/>
              </a:pPr>
              <a:t>‹#›</a:t>
            </a:fld>
            <a:endParaRPr lang="en-US" altLang="en-US"/>
          </a:p>
        </p:txBody>
      </p:sp>
    </p:spTree>
    <p:extLst>
      <p:ext uri="{BB962C8B-B14F-4D97-AF65-F5344CB8AC3E}">
        <p14:creationId xmlns:p14="http://schemas.microsoft.com/office/powerpoint/2010/main" val="3868507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FFAB89-9E1A-4F63-BCB6-73F28B98B2FF}"/>
              </a:ext>
            </a:extLst>
          </p:cNvPr>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7A0EC817-4A51-4D45-8F98-C9285F68B3F7}"/>
              </a:ext>
            </a:extLst>
          </p:cNvPr>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a:extLst>
              <a:ext uri="{FF2B5EF4-FFF2-40B4-BE49-F238E27FC236}">
                <a16:creationId xmlns:a16="http://schemas.microsoft.com/office/drawing/2014/main" id="{1DFE5B08-60BB-4162-9245-EDA924482473}"/>
              </a:ext>
            </a:extLst>
          </p:cNvPr>
          <p:cNvSpPr>
            <a:spLocks noGrp="1"/>
          </p:cNvSpPr>
          <p:nvPr>
            <p:ph type="dt" sz="half" idx="10"/>
          </p:nvPr>
        </p:nvSpPr>
        <p:spPr/>
        <p:txBody>
          <a:bodyPr/>
          <a:lstStyle>
            <a:lvl1pPr>
              <a:defRPr/>
            </a:lvl1pPr>
          </a:lstStyle>
          <a:p>
            <a:pPr>
              <a:defRPr/>
            </a:pPr>
            <a:fld id="{2161B880-9260-4EF2-B32B-F26864F14823}" type="datetimeFigureOut">
              <a:rPr lang="en-US"/>
              <a:pPr>
                <a:defRPr/>
              </a:pPr>
              <a:t>11/5/2019</a:t>
            </a:fld>
            <a:endParaRPr lang="en-US"/>
          </a:p>
        </p:txBody>
      </p:sp>
      <p:sp>
        <p:nvSpPr>
          <p:cNvPr id="7" name="Footer Placeholder 4">
            <a:extLst>
              <a:ext uri="{FF2B5EF4-FFF2-40B4-BE49-F238E27FC236}">
                <a16:creationId xmlns:a16="http://schemas.microsoft.com/office/drawing/2014/main" id="{F4BE0BCD-85DB-46CF-9D93-84E9F9B67C81}"/>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8281ABD8-9A9B-418F-AEF9-9766A5C1A0E0}"/>
              </a:ext>
            </a:extLst>
          </p:cNvPr>
          <p:cNvSpPr>
            <a:spLocks noGrp="1"/>
          </p:cNvSpPr>
          <p:nvPr>
            <p:ph type="sldNum" sz="quarter" idx="12"/>
          </p:nvPr>
        </p:nvSpPr>
        <p:spPr/>
        <p:txBody>
          <a:bodyPr/>
          <a:lstStyle>
            <a:lvl1pPr>
              <a:defRPr>
                <a:solidFill>
                  <a:srgbClr val="FFFFFF"/>
                </a:solidFill>
              </a:defRPr>
            </a:lvl1pPr>
          </a:lstStyle>
          <a:p>
            <a:pPr>
              <a:defRPr/>
            </a:pPr>
            <a:fld id="{FBCE4EF8-42F1-4436-A3E6-307C1BAD6BF4}" type="slidenum">
              <a:rPr lang="en-US" altLang="en-US"/>
              <a:pPr>
                <a:defRPr/>
              </a:pPr>
              <a:t>‹#›</a:t>
            </a:fld>
            <a:endParaRPr lang="en-US" altLang="en-US"/>
          </a:p>
        </p:txBody>
      </p:sp>
    </p:spTree>
    <p:extLst>
      <p:ext uri="{BB962C8B-B14F-4D97-AF65-F5344CB8AC3E}">
        <p14:creationId xmlns:p14="http://schemas.microsoft.com/office/powerpoint/2010/main" val="21918179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86483E9-3793-46C8-B9A0-B88172F48DA3}"/>
              </a:ext>
            </a:extLst>
          </p:cNvPr>
          <p:cNvSpPr>
            <a:spLocks noGrp="1"/>
          </p:cNvSpPr>
          <p:nvPr>
            <p:ph type="dt" sz="half" idx="10"/>
          </p:nvPr>
        </p:nvSpPr>
        <p:spPr/>
        <p:txBody>
          <a:bodyPr/>
          <a:lstStyle>
            <a:lvl1pPr>
              <a:defRPr/>
            </a:lvl1pPr>
          </a:lstStyle>
          <a:p>
            <a:pPr>
              <a:defRPr/>
            </a:pPr>
            <a:fld id="{A7AE5A34-6932-45C7-9029-FB1AB7B3DB99}" type="datetimeFigureOut">
              <a:rPr lang="en-US"/>
              <a:pPr>
                <a:defRPr/>
              </a:pPr>
              <a:t>11/5/2019</a:t>
            </a:fld>
            <a:endParaRPr lang="en-US"/>
          </a:p>
        </p:txBody>
      </p:sp>
      <p:sp>
        <p:nvSpPr>
          <p:cNvPr id="6" name="Footer Placeholder 4">
            <a:extLst>
              <a:ext uri="{FF2B5EF4-FFF2-40B4-BE49-F238E27FC236}">
                <a16:creationId xmlns:a16="http://schemas.microsoft.com/office/drawing/2014/main" id="{5744D3C1-1ACB-44BA-ABDC-4E4C2A97955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FFAAA9F-1C09-45B4-B35E-901AC9688A20}"/>
              </a:ext>
            </a:extLst>
          </p:cNvPr>
          <p:cNvSpPr>
            <a:spLocks noGrp="1"/>
          </p:cNvSpPr>
          <p:nvPr>
            <p:ph type="sldNum" sz="quarter" idx="12"/>
          </p:nvPr>
        </p:nvSpPr>
        <p:spPr/>
        <p:txBody>
          <a:bodyPr/>
          <a:lstStyle>
            <a:lvl1pPr>
              <a:defRPr/>
            </a:lvl1pPr>
          </a:lstStyle>
          <a:p>
            <a:pPr>
              <a:defRPr/>
            </a:pPr>
            <a:fld id="{AEAE4DCC-C1D3-4294-A8DC-B8208934F9A5}" type="slidenum">
              <a:rPr lang="en-US" altLang="en-US"/>
              <a:pPr>
                <a:defRPr/>
              </a:pPr>
              <a:t>‹#›</a:t>
            </a:fld>
            <a:endParaRPr lang="en-US" altLang="en-US"/>
          </a:p>
        </p:txBody>
      </p:sp>
    </p:spTree>
    <p:extLst>
      <p:ext uri="{BB962C8B-B14F-4D97-AF65-F5344CB8AC3E}">
        <p14:creationId xmlns:p14="http://schemas.microsoft.com/office/powerpoint/2010/main" val="260188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71E9560-2CC7-4115-8C40-EE147B485E24}"/>
              </a:ext>
            </a:extLst>
          </p:cNvPr>
          <p:cNvSpPr>
            <a:spLocks noGrp="1"/>
          </p:cNvSpPr>
          <p:nvPr>
            <p:ph type="dt" sz="half" idx="10"/>
          </p:nvPr>
        </p:nvSpPr>
        <p:spPr/>
        <p:txBody>
          <a:bodyPr/>
          <a:lstStyle>
            <a:lvl1pPr>
              <a:defRPr/>
            </a:lvl1pPr>
          </a:lstStyle>
          <a:p>
            <a:pPr>
              <a:defRPr/>
            </a:pPr>
            <a:fld id="{13FA17C6-394B-45EA-81A4-54CED0C6C12E}" type="datetimeFigureOut">
              <a:rPr lang="en-US"/>
              <a:pPr>
                <a:defRPr/>
              </a:pPr>
              <a:t>11/5/2019</a:t>
            </a:fld>
            <a:endParaRPr lang="en-US"/>
          </a:p>
        </p:txBody>
      </p:sp>
      <p:sp>
        <p:nvSpPr>
          <p:cNvPr id="8" name="Footer Placeholder 4">
            <a:extLst>
              <a:ext uri="{FF2B5EF4-FFF2-40B4-BE49-F238E27FC236}">
                <a16:creationId xmlns:a16="http://schemas.microsoft.com/office/drawing/2014/main" id="{551BAFD9-948F-4041-BD22-AE8B156CB05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B1C0720-BD5B-4567-8BF8-97407492237B}"/>
              </a:ext>
            </a:extLst>
          </p:cNvPr>
          <p:cNvSpPr>
            <a:spLocks noGrp="1"/>
          </p:cNvSpPr>
          <p:nvPr>
            <p:ph type="sldNum" sz="quarter" idx="12"/>
          </p:nvPr>
        </p:nvSpPr>
        <p:spPr/>
        <p:txBody>
          <a:bodyPr/>
          <a:lstStyle>
            <a:lvl1pPr>
              <a:defRPr/>
            </a:lvl1pPr>
          </a:lstStyle>
          <a:p>
            <a:pPr>
              <a:defRPr/>
            </a:pPr>
            <a:fld id="{8DAA6ED3-3594-49D9-B935-4820E92716C0}" type="slidenum">
              <a:rPr lang="en-US" altLang="en-US"/>
              <a:pPr>
                <a:defRPr/>
              </a:pPr>
              <a:t>‹#›</a:t>
            </a:fld>
            <a:endParaRPr lang="en-US" altLang="en-US"/>
          </a:p>
        </p:txBody>
      </p:sp>
    </p:spTree>
    <p:extLst>
      <p:ext uri="{BB962C8B-B14F-4D97-AF65-F5344CB8AC3E}">
        <p14:creationId xmlns:p14="http://schemas.microsoft.com/office/powerpoint/2010/main" val="294755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96B2FE3-1D9C-416A-B517-3900F167D62B}"/>
              </a:ext>
            </a:extLst>
          </p:cNvPr>
          <p:cNvSpPr>
            <a:spLocks noGrp="1"/>
          </p:cNvSpPr>
          <p:nvPr>
            <p:ph type="dt" sz="half" idx="10"/>
          </p:nvPr>
        </p:nvSpPr>
        <p:spPr/>
        <p:txBody>
          <a:bodyPr/>
          <a:lstStyle>
            <a:lvl1pPr>
              <a:defRPr/>
            </a:lvl1pPr>
          </a:lstStyle>
          <a:p>
            <a:pPr>
              <a:defRPr/>
            </a:pPr>
            <a:fld id="{FC23B79C-F7B5-4D75-A492-701056E3185C}" type="datetimeFigureOut">
              <a:rPr lang="en-US"/>
              <a:pPr>
                <a:defRPr/>
              </a:pPr>
              <a:t>11/5/2019</a:t>
            </a:fld>
            <a:endParaRPr lang="en-US"/>
          </a:p>
        </p:txBody>
      </p:sp>
      <p:sp>
        <p:nvSpPr>
          <p:cNvPr id="4" name="Footer Placeholder 4">
            <a:extLst>
              <a:ext uri="{FF2B5EF4-FFF2-40B4-BE49-F238E27FC236}">
                <a16:creationId xmlns:a16="http://schemas.microsoft.com/office/drawing/2014/main" id="{C03BA579-CF82-429F-8EA8-7DC0AD27EAF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F5EDF83-8886-4DD1-8A2F-C21F0649A79A}"/>
              </a:ext>
            </a:extLst>
          </p:cNvPr>
          <p:cNvSpPr>
            <a:spLocks noGrp="1"/>
          </p:cNvSpPr>
          <p:nvPr>
            <p:ph type="sldNum" sz="quarter" idx="12"/>
          </p:nvPr>
        </p:nvSpPr>
        <p:spPr/>
        <p:txBody>
          <a:bodyPr/>
          <a:lstStyle>
            <a:lvl1pPr>
              <a:defRPr/>
            </a:lvl1pPr>
          </a:lstStyle>
          <a:p>
            <a:pPr>
              <a:defRPr/>
            </a:pPr>
            <a:fld id="{805C39C5-6850-4A92-A4A8-9B4EEF51A023}" type="slidenum">
              <a:rPr lang="en-US" altLang="en-US"/>
              <a:pPr>
                <a:defRPr/>
              </a:pPr>
              <a:t>‹#›</a:t>
            </a:fld>
            <a:endParaRPr lang="en-US" altLang="en-US"/>
          </a:p>
        </p:txBody>
      </p:sp>
    </p:spTree>
    <p:extLst>
      <p:ext uri="{BB962C8B-B14F-4D97-AF65-F5344CB8AC3E}">
        <p14:creationId xmlns:p14="http://schemas.microsoft.com/office/powerpoint/2010/main" val="193954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EF243C-E7FB-492A-B8B6-DDF655C4761C}"/>
              </a:ext>
            </a:extLst>
          </p:cNvPr>
          <p:cNvSpPr>
            <a:spLocks noGrp="1"/>
          </p:cNvSpPr>
          <p:nvPr>
            <p:ph type="dt" sz="half" idx="10"/>
          </p:nvPr>
        </p:nvSpPr>
        <p:spPr/>
        <p:txBody>
          <a:bodyPr/>
          <a:lstStyle>
            <a:lvl1pPr>
              <a:defRPr/>
            </a:lvl1pPr>
          </a:lstStyle>
          <a:p>
            <a:pPr>
              <a:defRPr/>
            </a:pPr>
            <a:fld id="{B38EEDB2-A021-471D-9649-BACA4DB246A6}" type="datetimeFigureOut">
              <a:rPr lang="en-US"/>
              <a:pPr>
                <a:defRPr/>
              </a:pPr>
              <a:t>11/5/2019</a:t>
            </a:fld>
            <a:endParaRPr lang="en-US"/>
          </a:p>
        </p:txBody>
      </p:sp>
      <p:sp>
        <p:nvSpPr>
          <p:cNvPr id="3" name="Footer Placeholder 2">
            <a:extLst>
              <a:ext uri="{FF2B5EF4-FFF2-40B4-BE49-F238E27FC236}">
                <a16:creationId xmlns:a16="http://schemas.microsoft.com/office/drawing/2014/main" id="{49849E4F-562B-4640-8B73-E93DD50D4F6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D8079D3D-3649-43AD-BCCD-1CE2BC7CAD48}"/>
              </a:ext>
            </a:extLst>
          </p:cNvPr>
          <p:cNvSpPr>
            <a:spLocks noGrp="1"/>
          </p:cNvSpPr>
          <p:nvPr>
            <p:ph type="sldNum" sz="quarter" idx="12"/>
          </p:nvPr>
        </p:nvSpPr>
        <p:spPr/>
        <p:txBody>
          <a:bodyPr/>
          <a:lstStyle>
            <a:lvl1pPr>
              <a:defRPr/>
            </a:lvl1pPr>
          </a:lstStyle>
          <a:p>
            <a:pPr>
              <a:defRPr/>
            </a:pPr>
            <a:fld id="{CE0CA1E2-77C6-4AB1-8C35-252D0B58BA32}" type="slidenum">
              <a:rPr lang="en-US" altLang="en-US"/>
              <a:pPr>
                <a:defRPr/>
              </a:pPr>
              <a:t>‹#›</a:t>
            </a:fld>
            <a:endParaRPr lang="en-US" altLang="en-US"/>
          </a:p>
        </p:txBody>
      </p:sp>
    </p:spTree>
    <p:extLst>
      <p:ext uri="{BB962C8B-B14F-4D97-AF65-F5344CB8AC3E}">
        <p14:creationId xmlns:p14="http://schemas.microsoft.com/office/powerpoint/2010/main" val="150088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E67E2F2-B215-4740-978E-E28808E9C56C}"/>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C73CEAE5-000F-4409-85EC-E15257BFE2AA}"/>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a:extLst>
              <a:ext uri="{FF2B5EF4-FFF2-40B4-BE49-F238E27FC236}">
                <a16:creationId xmlns:a16="http://schemas.microsoft.com/office/drawing/2014/main" id="{0E1C1455-A2DF-4556-8895-3A45274ED10F}"/>
              </a:ext>
            </a:extLst>
          </p:cNvPr>
          <p:cNvSpPr>
            <a:spLocks noGrp="1"/>
          </p:cNvSpPr>
          <p:nvPr>
            <p:ph type="dt" sz="half" idx="10"/>
          </p:nvPr>
        </p:nvSpPr>
        <p:spPr/>
        <p:txBody>
          <a:bodyPr/>
          <a:lstStyle>
            <a:lvl1pPr>
              <a:defRPr/>
            </a:lvl1pPr>
          </a:lstStyle>
          <a:p>
            <a:pPr>
              <a:defRPr/>
            </a:pPr>
            <a:fld id="{AEA05D6E-1806-4634-868D-2EEF2340BE08}" type="datetimeFigureOut">
              <a:rPr lang="en-US"/>
              <a:pPr>
                <a:defRPr/>
              </a:pPr>
              <a:t>11/5/2019</a:t>
            </a:fld>
            <a:endParaRPr lang="en-US"/>
          </a:p>
        </p:txBody>
      </p:sp>
      <p:sp>
        <p:nvSpPr>
          <p:cNvPr id="8" name="Footer Placeholder 5">
            <a:extLst>
              <a:ext uri="{FF2B5EF4-FFF2-40B4-BE49-F238E27FC236}">
                <a16:creationId xmlns:a16="http://schemas.microsoft.com/office/drawing/2014/main" id="{A631DE3D-5CB6-4AA8-88EF-51A67CCEAFE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C23CD4C3-F7CF-4E1A-966F-B09399092A3D}"/>
              </a:ext>
            </a:extLst>
          </p:cNvPr>
          <p:cNvSpPr>
            <a:spLocks noGrp="1"/>
          </p:cNvSpPr>
          <p:nvPr>
            <p:ph type="sldNum" sz="quarter" idx="12"/>
          </p:nvPr>
        </p:nvSpPr>
        <p:spPr/>
        <p:txBody>
          <a:bodyPr/>
          <a:lstStyle>
            <a:lvl1pPr>
              <a:defRPr/>
            </a:lvl1pPr>
          </a:lstStyle>
          <a:p>
            <a:pPr>
              <a:defRPr/>
            </a:pPr>
            <a:fld id="{2B9ACC82-C23F-4853-A3E8-D23EAF170AD9}" type="slidenum">
              <a:rPr lang="en-US" altLang="en-US"/>
              <a:pPr>
                <a:defRPr/>
              </a:pPr>
              <a:t>‹#›</a:t>
            </a:fld>
            <a:endParaRPr lang="en-US" altLang="en-US"/>
          </a:p>
        </p:txBody>
      </p:sp>
    </p:spTree>
    <p:extLst>
      <p:ext uri="{BB962C8B-B14F-4D97-AF65-F5344CB8AC3E}">
        <p14:creationId xmlns:p14="http://schemas.microsoft.com/office/powerpoint/2010/main" val="4262924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B2D17B-1988-4A45-AFDF-88632DF8DF30}"/>
              </a:ext>
            </a:extLst>
          </p:cNvPr>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A3A7E1A7-47B3-4972-91AE-EA13FBC5A181}"/>
              </a:ext>
            </a:extLst>
          </p:cNvPr>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a:extLst>
              <a:ext uri="{FF2B5EF4-FFF2-40B4-BE49-F238E27FC236}">
                <a16:creationId xmlns:a16="http://schemas.microsoft.com/office/drawing/2014/main" id="{99DCD05F-3000-4A7C-956D-F958938A8E8A}"/>
              </a:ext>
            </a:extLst>
          </p:cNvPr>
          <p:cNvSpPr>
            <a:spLocks noGrp="1"/>
          </p:cNvSpPr>
          <p:nvPr>
            <p:ph type="dt" sz="half" idx="10"/>
          </p:nvPr>
        </p:nvSpPr>
        <p:spPr>
          <a:xfrm>
            <a:off x="165100" y="1169988"/>
            <a:ext cx="2522538" cy="201612"/>
          </a:xfrm>
        </p:spPr>
        <p:txBody>
          <a:bodyPr/>
          <a:lstStyle>
            <a:lvl1pPr>
              <a:defRPr/>
            </a:lvl1pPr>
          </a:lstStyle>
          <a:p>
            <a:pPr>
              <a:defRPr/>
            </a:pPr>
            <a:fld id="{2B033496-759A-4781-AB98-AC42369EE0B2}" type="datetimeFigureOut">
              <a:rPr lang="en-US"/>
              <a:pPr>
                <a:defRPr/>
              </a:pPr>
              <a:t>11/5/2019</a:t>
            </a:fld>
            <a:endParaRPr lang="en-US"/>
          </a:p>
        </p:txBody>
      </p:sp>
      <p:sp>
        <p:nvSpPr>
          <p:cNvPr id="8" name="Footer Placeholder 5">
            <a:extLst>
              <a:ext uri="{FF2B5EF4-FFF2-40B4-BE49-F238E27FC236}">
                <a16:creationId xmlns:a16="http://schemas.microsoft.com/office/drawing/2014/main" id="{A353B1D6-6AB2-4C94-A227-75DC62C369A5}"/>
              </a:ext>
            </a:extLst>
          </p:cNvPr>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a:extLst>
              <a:ext uri="{FF2B5EF4-FFF2-40B4-BE49-F238E27FC236}">
                <a16:creationId xmlns:a16="http://schemas.microsoft.com/office/drawing/2014/main" id="{8128D1CB-BC4E-483B-BAAC-190D764C9E9A}"/>
              </a:ext>
            </a:extLst>
          </p:cNvPr>
          <p:cNvSpPr>
            <a:spLocks noGrp="1"/>
          </p:cNvSpPr>
          <p:nvPr>
            <p:ph type="sldNum" sz="quarter" idx="12"/>
          </p:nvPr>
        </p:nvSpPr>
        <p:spPr>
          <a:xfrm>
            <a:off x="8339138" y="1169988"/>
            <a:ext cx="733425" cy="201612"/>
          </a:xfrm>
        </p:spPr>
        <p:txBody>
          <a:bodyPr/>
          <a:lstStyle>
            <a:lvl1pPr>
              <a:defRPr/>
            </a:lvl1pPr>
          </a:lstStyle>
          <a:p>
            <a:pPr>
              <a:defRPr/>
            </a:pPr>
            <a:fld id="{BD117F80-08E6-4738-ADBD-4521AB76591D}" type="slidenum">
              <a:rPr lang="en-US" altLang="en-US"/>
              <a:pPr>
                <a:defRPr/>
              </a:pPr>
              <a:t>‹#›</a:t>
            </a:fld>
            <a:endParaRPr lang="en-US" altLang="en-US"/>
          </a:p>
        </p:txBody>
      </p:sp>
    </p:spTree>
    <p:extLst>
      <p:ext uri="{BB962C8B-B14F-4D97-AF65-F5344CB8AC3E}">
        <p14:creationId xmlns:p14="http://schemas.microsoft.com/office/powerpoint/2010/main" val="92604817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C3CD4A3-E48B-435E-A551-9E7514FA8819}"/>
              </a:ext>
            </a:extLst>
          </p:cNvPr>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219C520C-35D1-417B-A54B-286E7983AE60}"/>
              </a:ext>
            </a:extLst>
          </p:cNvPr>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a:extLst>
              <a:ext uri="{FF2B5EF4-FFF2-40B4-BE49-F238E27FC236}">
                <a16:creationId xmlns:a16="http://schemas.microsoft.com/office/drawing/2014/main" id="{34F8D240-D39E-48B1-901F-BD158B8E5001}"/>
              </a:ext>
            </a:extLst>
          </p:cNvPr>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a:t>Click to edit Master title style</a:t>
            </a:r>
          </a:p>
        </p:txBody>
      </p:sp>
      <p:sp>
        <p:nvSpPr>
          <p:cNvPr id="1029" name="Text Placeholder 2">
            <a:extLst>
              <a:ext uri="{FF2B5EF4-FFF2-40B4-BE49-F238E27FC236}">
                <a16:creationId xmlns:a16="http://schemas.microsoft.com/office/drawing/2014/main" id="{E663099E-BAD6-4A60-8A6A-7AC9E6825EAB}"/>
              </a:ext>
            </a:extLst>
          </p:cNvPr>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A97E0FF-A56C-4952-AC78-15B776DEF9AD}"/>
              </a:ext>
            </a:extLst>
          </p:cNvPr>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D58838AE-52A7-42CE-88A4-B79E880753EE}" type="datetimeFigureOut">
              <a:rPr lang="en-US"/>
              <a:pPr>
                <a:defRPr/>
              </a:pPr>
              <a:t>11/5/2019</a:t>
            </a:fld>
            <a:endParaRPr lang="en-US"/>
          </a:p>
        </p:txBody>
      </p:sp>
      <p:sp>
        <p:nvSpPr>
          <p:cNvPr id="5" name="Footer Placeholder 4">
            <a:extLst>
              <a:ext uri="{FF2B5EF4-FFF2-40B4-BE49-F238E27FC236}">
                <a16:creationId xmlns:a16="http://schemas.microsoft.com/office/drawing/2014/main" id="{AE87D540-2B51-474A-9B4B-ECC2CE9CD202}"/>
              </a:ext>
            </a:extLst>
          </p:cNvPr>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a:extLst>
              <a:ext uri="{FF2B5EF4-FFF2-40B4-BE49-F238E27FC236}">
                <a16:creationId xmlns:a16="http://schemas.microsoft.com/office/drawing/2014/main" id="{AE29B6DE-11AE-4046-9FDF-DDBC28C11DF6}"/>
              </a:ext>
            </a:extLst>
          </p:cNvPr>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eaLnBrk="1" hangingPunct="1">
              <a:defRPr sz="1200">
                <a:solidFill>
                  <a:srgbClr val="3F3F3F"/>
                </a:solidFill>
                <a:latin typeface="Corbel" panose="020B0503020204020204" pitchFamily="34" charset="0"/>
              </a:defRPr>
            </a:lvl1pPr>
          </a:lstStyle>
          <a:p>
            <a:pPr>
              <a:defRPr/>
            </a:pPr>
            <a:fld id="{AB67C8D5-C10F-4EDF-BA8E-160DE6881AC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08" r:id="rId1"/>
    <p:sldLayoutId id="2147484003" r:id="rId2"/>
    <p:sldLayoutId id="2147484009" r:id="rId3"/>
    <p:sldLayoutId id="2147484004" r:id="rId4"/>
    <p:sldLayoutId id="2147484005" r:id="rId5"/>
    <p:sldLayoutId id="2147484006" r:id="rId6"/>
    <p:sldLayoutId id="2147484010" r:id="rId7"/>
    <p:sldLayoutId id="2147484011" r:id="rId8"/>
    <p:sldLayoutId id="2147484012" r:id="rId9"/>
    <p:sldLayoutId id="2147484007" r:id="rId10"/>
    <p:sldLayoutId id="2147484013"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anose="020B0503020204020204" pitchFamily="34" charset="0"/>
        </a:defRPr>
      </a:lvl2pPr>
      <a:lvl3pPr algn="l" rtl="0" eaLnBrk="0" fontAlgn="base" hangingPunct="0">
        <a:spcBef>
          <a:spcPct val="0"/>
        </a:spcBef>
        <a:spcAft>
          <a:spcPct val="0"/>
        </a:spcAft>
        <a:defRPr sz="4500" b="1">
          <a:solidFill>
            <a:srgbClr val="FFC800"/>
          </a:solidFill>
          <a:latin typeface="Corbel" panose="020B0503020204020204" pitchFamily="34" charset="0"/>
        </a:defRPr>
      </a:lvl3pPr>
      <a:lvl4pPr algn="l" rtl="0" eaLnBrk="0" fontAlgn="base" hangingPunct="0">
        <a:spcBef>
          <a:spcPct val="0"/>
        </a:spcBef>
        <a:spcAft>
          <a:spcPct val="0"/>
        </a:spcAft>
        <a:defRPr sz="4500" b="1">
          <a:solidFill>
            <a:srgbClr val="FFC800"/>
          </a:solidFill>
          <a:latin typeface="Corbel" panose="020B0503020204020204" pitchFamily="34" charset="0"/>
        </a:defRPr>
      </a:lvl4pPr>
      <a:lvl5pPr algn="l" rtl="0" eaLnBrk="0" fontAlgn="base" hangingPunct="0">
        <a:spcBef>
          <a:spcPct val="0"/>
        </a:spcBef>
        <a:spcAft>
          <a:spcPct val="0"/>
        </a:spcAft>
        <a:defRPr sz="4500" b="1">
          <a:solidFill>
            <a:srgbClr val="FFC800"/>
          </a:solidFill>
          <a:latin typeface="Corbel" panose="020B0503020204020204" pitchFamily="34" charset="0"/>
        </a:defRPr>
      </a:lvl5pPr>
      <a:lvl6pPr marL="457200" algn="l" rtl="0" fontAlgn="base">
        <a:spcBef>
          <a:spcPct val="0"/>
        </a:spcBef>
        <a:spcAft>
          <a:spcPct val="0"/>
        </a:spcAft>
        <a:defRPr sz="4500" b="1">
          <a:solidFill>
            <a:srgbClr val="FFC800"/>
          </a:solidFill>
          <a:latin typeface="Corbel" panose="020B0503020204020204" pitchFamily="34" charset="0"/>
        </a:defRPr>
      </a:lvl6pPr>
      <a:lvl7pPr marL="914400" algn="l" rtl="0" fontAlgn="base">
        <a:spcBef>
          <a:spcPct val="0"/>
        </a:spcBef>
        <a:spcAft>
          <a:spcPct val="0"/>
        </a:spcAft>
        <a:defRPr sz="4500" b="1">
          <a:solidFill>
            <a:srgbClr val="FFC800"/>
          </a:solidFill>
          <a:latin typeface="Corbel" panose="020B0503020204020204" pitchFamily="34" charset="0"/>
        </a:defRPr>
      </a:lvl7pPr>
      <a:lvl8pPr marL="1371600" algn="l" rtl="0" fontAlgn="base">
        <a:spcBef>
          <a:spcPct val="0"/>
        </a:spcBef>
        <a:spcAft>
          <a:spcPct val="0"/>
        </a:spcAft>
        <a:defRPr sz="4500" b="1">
          <a:solidFill>
            <a:srgbClr val="FFC800"/>
          </a:solidFill>
          <a:latin typeface="Corbel" panose="020B0503020204020204" pitchFamily="34" charset="0"/>
        </a:defRPr>
      </a:lvl8pPr>
      <a:lvl9pPr marL="1828800" algn="l" rtl="0" fontAlgn="base">
        <a:spcBef>
          <a:spcPct val="0"/>
        </a:spcBef>
        <a:spcAft>
          <a:spcPct val="0"/>
        </a:spcAft>
        <a:defRPr sz="4500" b="1">
          <a:solidFill>
            <a:srgbClr val="FFC800"/>
          </a:solidFill>
          <a:latin typeface="Corbel" panose="020B0503020204020204"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82"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82"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6BCF4CB-414A-42A9-8194-17744651CE22}"/>
              </a:ext>
            </a:extLst>
          </p:cNvPr>
          <p:cNvSpPr/>
          <p:nvPr/>
        </p:nvSpPr>
        <p:spPr>
          <a:xfrm>
            <a:off x="0" y="5181600"/>
            <a:ext cx="9118600" cy="1700213"/>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Apurvakumar Pandya, PhD</a:t>
            </a:r>
          </a:p>
          <a:p>
            <a:pPr algn="ctr">
              <a:defRPr/>
            </a:pPr>
            <a:r>
              <a:rPr lang="en-US" sz="2000" b="1" dirty="0"/>
              <a:t>Health Psychologist &amp; Scientist D, Indian Institute of Public Health Gandhinagar</a:t>
            </a:r>
          </a:p>
          <a:p>
            <a:pPr algn="ctr">
              <a:defRPr/>
            </a:pPr>
            <a:r>
              <a:rPr lang="en-US" sz="2000" b="1" dirty="0"/>
              <a:t>Editorial Board Member, Indian Institute of Sexology Bhubaneshwar</a:t>
            </a:r>
            <a:endParaRPr lang="en-IN" sz="2000" b="1" dirty="0"/>
          </a:p>
        </p:txBody>
      </p:sp>
      <p:sp>
        <p:nvSpPr>
          <p:cNvPr id="7" name="Rectangle 6">
            <a:extLst>
              <a:ext uri="{FF2B5EF4-FFF2-40B4-BE49-F238E27FC236}">
                <a16:creationId xmlns:a16="http://schemas.microsoft.com/office/drawing/2014/main" id="{AEF1D06D-B315-4454-B6EA-EC003BCFFC82}"/>
              </a:ext>
            </a:extLst>
          </p:cNvPr>
          <p:cNvSpPr/>
          <p:nvPr/>
        </p:nvSpPr>
        <p:spPr>
          <a:xfrm>
            <a:off x="0" y="-22225"/>
            <a:ext cx="9118600" cy="1700213"/>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2000" b="1" dirty="0"/>
          </a:p>
        </p:txBody>
      </p:sp>
      <p:sp>
        <p:nvSpPr>
          <p:cNvPr id="9" name="Subtitle 8">
            <a:extLst>
              <a:ext uri="{FF2B5EF4-FFF2-40B4-BE49-F238E27FC236}">
                <a16:creationId xmlns:a16="http://schemas.microsoft.com/office/drawing/2014/main" id="{24671863-082C-4E81-AD68-227075021272}"/>
              </a:ext>
            </a:extLst>
          </p:cNvPr>
          <p:cNvSpPr>
            <a:spLocks noGrp="1"/>
          </p:cNvSpPr>
          <p:nvPr>
            <p:ph type="subTitle" idx="1"/>
          </p:nvPr>
        </p:nvSpPr>
        <p:spPr>
          <a:xfrm>
            <a:off x="-25400" y="1677988"/>
            <a:ext cx="9194800" cy="3479800"/>
          </a:xfr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2" panose="05020102010507070707" pitchFamily="18" charset="2"/>
              <a:buNone/>
              <a:defRPr/>
            </a:pPr>
            <a:r>
              <a:rPr lang="en-IN" sz="3600" b="1" dirty="0">
                <a:solidFill>
                  <a:schemeClr val="bg1"/>
                </a:solidFill>
              </a:rPr>
              <a:t>Victimization: </a:t>
            </a:r>
          </a:p>
          <a:p>
            <a:pPr algn="ctr">
              <a:buFont typeface="Wingdings 2" panose="05020102010507070707" pitchFamily="18" charset="2"/>
              <a:buNone/>
              <a:defRPr/>
            </a:pPr>
            <a:r>
              <a:rPr lang="en-IN" sz="3600" dirty="0">
                <a:solidFill>
                  <a:schemeClr val="bg1"/>
                </a:solidFill>
              </a:rPr>
              <a:t>Experiences of  men who have sex with men, transgender women and hijra (MTH) from Gujarat and Rajasthan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3D6188F-1411-4AB4-AD90-C43823C76939}"/>
              </a:ext>
            </a:extLst>
          </p:cNvPr>
          <p:cNvSpPr/>
          <p:nvPr/>
        </p:nvSpPr>
        <p:spPr>
          <a:xfrm>
            <a:off x="0" y="0"/>
            <a:ext cx="9144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REFLECTIONS</a:t>
            </a:r>
            <a:endParaRPr lang="en-IN" sz="4400" b="1" dirty="0"/>
          </a:p>
        </p:txBody>
      </p:sp>
      <p:sp>
        <p:nvSpPr>
          <p:cNvPr id="4" name="Rectangle 3">
            <a:extLst>
              <a:ext uri="{FF2B5EF4-FFF2-40B4-BE49-F238E27FC236}">
                <a16:creationId xmlns:a16="http://schemas.microsoft.com/office/drawing/2014/main" id="{57AD1FE2-A594-47ED-A61D-6A789BF335E9}"/>
              </a:ext>
            </a:extLst>
          </p:cNvPr>
          <p:cNvSpPr/>
          <p:nvPr/>
        </p:nvSpPr>
        <p:spPr>
          <a:xfrm>
            <a:off x="0" y="0"/>
            <a:ext cx="9144000" cy="14763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CONCLUSION</a:t>
            </a:r>
            <a:endParaRPr lang="en-IN" sz="4400" b="1" dirty="0"/>
          </a:p>
        </p:txBody>
      </p:sp>
      <p:sp>
        <p:nvSpPr>
          <p:cNvPr id="2" name="Rectangle 1">
            <a:extLst>
              <a:ext uri="{FF2B5EF4-FFF2-40B4-BE49-F238E27FC236}">
                <a16:creationId xmlns:a16="http://schemas.microsoft.com/office/drawing/2014/main" id="{08BEB732-8349-428C-BE76-3A08C688596F}"/>
              </a:ext>
            </a:extLst>
          </p:cNvPr>
          <p:cNvSpPr/>
          <p:nvPr/>
        </p:nvSpPr>
        <p:spPr>
          <a:xfrm>
            <a:off x="1371600" y="1582738"/>
            <a:ext cx="6553200" cy="1084262"/>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3600" b="1" dirty="0">
              <a:solidFill>
                <a:schemeClr val="tx1"/>
              </a:solidFill>
            </a:endParaRPr>
          </a:p>
        </p:txBody>
      </p:sp>
      <p:sp>
        <p:nvSpPr>
          <p:cNvPr id="6" name="Rectangle 5">
            <a:extLst>
              <a:ext uri="{FF2B5EF4-FFF2-40B4-BE49-F238E27FC236}">
                <a16:creationId xmlns:a16="http://schemas.microsoft.com/office/drawing/2014/main" id="{B3635B61-6C88-4031-AD72-2C8F6F021BC2}"/>
              </a:ext>
            </a:extLst>
          </p:cNvPr>
          <p:cNvSpPr/>
          <p:nvPr/>
        </p:nvSpPr>
        <p:spPr>
          <a:xfrm>
            <a:off x="457200" y="1985963"/>
            <a:ext cx="8153400" cy="33909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IN" sz="3600" dirty="0">
                <a:solidFill>
                  <a:schemeClr val="tx1"/>
                </a:solidFill>
                <a:latin typeface="Times New Roman" panose="02020603050405020304" pitchFamily="18" charset="0"/>
                <a:cs typeface="Times New Roman" panose="02020603050405020304" pitchFamily="18" charset="0"/>
              </a:rPr>
              <a:t>Victimization heightens health risks, hinder MTH victims from seeking legal recourse, and accessing sexual and mental health services, which is a concern.</a:t>
            </a:r>
          </a:p>
          <a:p>
            <a:pPr>
              <a:defRPr/>
            </a:pPr>
            <a:endParaRPr lang="en-IN" sz="3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2EFA489-A0BB-4E1A-9111-7C9D36E9EF10}"/>
              </a:ext>
            </a:extLst>
          </p:cNvPr>
          <p:cNvSpPr/>
          <p:nvPr/>
        </p:nvSpPr>
        <p:spPr>
          <a:xfrm>
            <a:off x="11113" y="-25400"/>
            <a:ext cx="9144000" cy="14763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RECOMMENDATIONS</a:t>
            </a:r>
            <a:endParaRPr lang="en-IN" sz="4400" b="1" dirty="0"/>
          </a:p>
        </p:txBody>
      </p:sp>
      <p:sp>
        <p:nvSpPr>
          <p:cNvPr id="4" name="Content Placeholder 3">
            <a:extLst>
              <a:ext uri="{FF2B5EF4-FFF2-40B4-BE49-F238E27FC236}">
                <a16:creationId xmlns:a16="http://schemas.microsoft.com/office/drawing/2014/main" id="{3D6998D7-4C48-4824-AE91-DDC82F97F0E4}"/>
              </a:ext>
            </a:extLst>
          </p:cNvPr>
          <p:cNvSpPr>
            <a:spLocks noGrp="1"/>
          </p:cNvSpPr>
          <p:nvPr>
            <p:ph idx="1"/>
          </p:nvPr>
        </p:nvSpPr>
        <p:spPr/>
        <p:txBody>
          <a:bodyPr/>
          <a:lstStyle/>
          <a:p>
            <a:pPr>
              <a:buFont typeface="Wingdings 2" panose="05020102010507070707" pitchFamily="18" charset="2"/>
              <a:buChar char=""/>
              <a:defRPr/>
            </a:pPr>
            <a:r>
              <a:rPr lang="en-IN" sz="2800" dirty="0">
                <a:latin typeface="Times New Roman" panose="02020603050405020304" pitchFamily="18" charset="0"/>
                <a:cs typeface="Times New Roman" panose="02020603050405020304" pitchFamily="18" charset="0"/>
              </a:rPr>
              <a:t> Existing interventions with MTH communities can focus on :</a:t>
            </a:r>
          </a:p>
          <a:p>
            <a:pPr marL="908050" indent="-457200">
              <a:buFontTx/>
              <a:buChar char="-"/>
              <a:defRPr/>
            </a:pPr>
            <a:r>
              <a:rPr lang="en-IN" sz="2800" dirty="0">
                <a:latin typeface="Times New Roman" panose="02020603050405020304" pitchFamily="18" charset="0"/>
                <a:cs typeface="Times New Roman" panose="02020603050405020304" pitchFamily="18" charset="0"/>
              </a:rPr>
              <a:t>addressing mental health well-being                - providing legal and social protection services in addition </a:t>
            </a:r>
          </a:p>
          <a:p>
            <a:pPr marL="450850" indent="0">
              <a:buFont typeface="Wingdings 2" panose="05020102010507070707" pitchFamily="18" charset="2"/>
              <a:buNone/>
              <a:defRPr/>
            </a:pPr>
            <a:endParaRPr lang="en-IN" sz="2800" dirty="0">
              <a:latin typeface="Times New Roman" panose="02020603050405020304" pitchFamily="18" charset="0"/>
              <a:cs typeface="Times New Roman" panose="02020603050405020304" pitchFamily="18" charset="0"/>
            </a:endParaRPr>
          </a:p>
          <a:p>
            <a:pPr marL="534988" indent="-457200">
              <a:buFont typeface="Wingdings 2" panose="05020102010507070707" pitchFamily="18" charset="2"/>
              <a:buChar char=""/>
              <a:defRPr/>
            </a:pPr>
            <a:r>
              <a:rPr lang="en-IN" sz="2800" dirty="0">
                <a:latin typeface="Times New Roman" panose="02020603050405020304" pitchFamily="18" charset="0"/>
                <a:cs typeface="Times New Roman" panose="02020603050405020304" pitchFamily="18" charset="0"/>
              </a:rPr>
              <a:t>General orientation of public healthcare providers on MTH population/LGBTQ issues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BF24E2-97A9-40CD-AD0D-827E565790C3}"/>
              </a:ext>
            </a:extLst>
          </p:cNvPr>
          <p:cNvSpPr/>
          <p:nvPr/>
        </p:nvSpPr>
        <p:spPr>
          <a:xfrm>
            <a:off x="11113" y="-25400"/>
            <a:ext cx="9144000" cy="14763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RECOMMENDATIONS</a:t>
            </a:r>
            <a:endParaRPr lang="en-IN" sz="4400" b="1" dirty="0"/>
          </a:p>
        </p:txBody>
      </p:sp>
      <p:sp>
        <p:nvSpPr>
          <p:cNvPr id="24579" name="Content Placeholder 3">
            <a:extLst>
              <a:ext uri="{FF2B5EF4-FFF2-40B4-BE49-F238E27FC236}">
                <a16:creationId xmlns:a16="http://schemas.microsoft.com/office/drawing/2014/main" id="{8EE0E62E-A24D-4909-8080-B717ED0D24FC}"/>
              </a:ext>
            </a:extLst>
          </p:cNvPr>
          <p:cNvSpPr>
            <a:spLocks noGrp="1"/>
          </p:cNvSpPr>
          <p:nvPr>
            <p:ph idx="1"/>
          </p:nvPr>
        </p:nvSpPr>
        <p:spPr/>
        <p:txBody>
          <a:bodyPr/>
          <a:lstStyle/>
          <a:p>
            <a:pPr marL="908050" indent="-457200"/>
            <a:r>
              <a:rPr lang="en-IN" altLang="en-US" sz="2800">
                <a:latin typeface="Times New Roman" panose="02020603050405020304" pitchFamily="18" charset="0"/>
                <a:cs typeface="Times New Roman" panose="02020603050405020304" pitchFamily="18" charset="0"/>
              </a:rPr>
              <a:t>Addressing mental health issues requires gender sensitive approach. In the heteronormative society, mental health professionals need to be oriented on Affirmative LGBTQ Counselling and Psychotherapy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B5FB90-08BD-4B15-8F68-FD1EB754659D}"/>
              </a:ext>
            </a:extLst>
          </p:cNvPr>
          <p:cNvSpPr/>
          <p:nvPr/>
        </p:nvSpPr>
        <p:spPr>
          <a:xfrm>
            <a:off x="11113" y="-25400"/>
            <a:ext cx="9144000" cy="14763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RECOMMENDATIONS</a:t>
            </a:r>
            <a:endParaRPr lang="en-IN" sz="4400" b="1" dirty="0"/>
          </a:p>
        </p:txBody>
      </p:sp>
      <p:sp>
        <p:nvSpPr>
          <p:cNvPr id="4" name="Content Placeholder 3">
            <a:extLst>
              <a:ext uri="{FF2B5EF4-FFF2-40B4-BE49-F238E27FC236}">
                <a16:creationId xmlns:a16="http://schemas.microsoft.com/office/drawing/2014/main" id="{21ADA49E-DA09-4CBA-BA25-53914F9EA5E7}"/>
              </a:ext>
            </a:extLst>
          </p:cNvPr>
          <p:cNvSpPr>
            <a:spLocks noGrp="1"/>
          </p:cNvSpPr>
          <p:nvPr>
            <p:ph idx="1"/>
          </p:nvPr>
        </p:nvSpPr>
        <p:spPr/>
        <p:txBody>
          <a:bodyPr/>
          <a:lstStyle/>
          <a:p>
            <a:pPr>
              <a:buFont typeface="Wingdings 2" panose="05020102010507070707" pitchFamily="18" charset="2"/>
              <a:buChar char=""/>
              <a:defRPr/>
            </a:pPr>
            <a:r>
              <a:rPr lang="en-IN" sz="2800" dirty="0">
                <a:latin typeface="Times New Roman" panose="02020603050405020304" pitchFamily="18" charset="0"/>
                <a:cs typeface="Times New Roman" panose="02020603050405020304" pitchFamily="18" charset="0"/>
              </a:rPr>
              <a:t>Quantitative study on bigger sample is warranted to generate robust evidence</a:t>
            </a:r>
          </a:p>
          <a:p>
            <a:pPr>
              <a:buFont typeface="Wingdings 2" panose="05020102010507070707" pitchFamily="18" charset="2"/>
              <a:buChar char=""/>
              <a:defRPr/>
            </a:pPr>
            <a:r>
              <a:rPr lang="en-IN" sz="2800" dirty="0">
                <a:latin typeface="Times New Roman" panose="02020603050405020304" pitchFamily="18" charset="0"/>
                <a:cs typeface="Times New Roman" panose="02020603050405020304" pitchFamily="18" charset="0"/>
              </a:rPr>
              <a:t>Future studies can identify the effects violence has on </a:t>
            </a:r>
          </a:p>
          <a:p>
            <a:pPr marL="908050" indent="-457200">
              <a:buFontTx/>
              <a:buChar char="-"/>
              <a:defRPr/>
            </a:pPr>
            <a:r>
              <a:rPr lang="en-IN" sz="2800" dirty="0">
                <a:latin typeface="Times New Roman" panose="02020603050405020304" pitchFamily="18" charset="0"/>
                <a:cs typeface="Times New Roman" panose="02020603050405020304" pitchFamily="18" charset="0"/>
              </a:rPr>
              <a:t>health risk behaviours (including HIV risk   </a:t>
            </a:r>
          </a:p>
          <a:p>
            <a:pPr marL="450850" indent="0">
              <a:buFont typeface="Wingdings 2" panose="05020102010507070707" pitchFamily="18" charset="2"/>
              <a:buNone/>
              <a:defRPr/>
            </a:pPr>
            <a:r>
              <a:rPr lang="en-IN" sz="2800" dirty="0">
                <a:latin typeface="Times New Roman" panose="02020603050405020304" pitchFamily="18" charset="0"/>
                <a:cs typeface="Times New Roman" panose="02020603050405020304" pitchFamily="18" charset="0"/>
              </a:rPr>
              <a:t>      behaviours) and </a:t>
            </a:r>
          </a:p>
          <a:p>
            <a:pPr marL="908050" indent="-457200">
              <a:buFontTx/>
              <a:buChar char="-"/>
              <a:defRPr/>
            </a:pPr>
            <a:r>
              <a:rPr lang="en-IN" sz="2800" dirty="0">
                <a:latin typeface="Times New Roman" panose="02020603050405020304" pitchFamily="18" charset="0"/>
                <a:cs typeface="Times New Roman" panose="02020603050405020304" pitchFamily="18" charset="0"/>
              </a:rPr>
              <a:t>mental health of MTH living with and   </a:t>
            </a:r>
          </a:p>
          <a:p>
            <a:pPr marL="450850" indent="0">
              <a:buFont typeface="Wingdings 2" panose="05020102010507070707" pitchFamily="18" charset="2"/>
              <a:buNone/>
              <a:defRPr/>
            </a:pPr>
            <a:r>
              <a:rPr lang="en-IN" sz="2800" dirty="0">
                <a:latin typeface="Times New Roman" panose="02020603050405020304" pitchFamily="18" charset="0"/>
                <a:cs typeface="Times New Roman" panose="02020603050405020304" pitchFamily="18" charset="0"/>
              </a:rPr>
              <a:t>      without HIV.</a:t>
            </a:r>
          </a:p>
          <a:p>
            <a:pPr marL="908050" indent="-457200">
              <a:buFontTx/>
              <a:buChar char="-"/>
              <a:defRPr/>
            </a:pPr>
            <a:r>
              <a:rPr lang="en-IN" sz="2800" dirty="0">
                <a:latin typeface="Times New Roman" panose="02020603050405020304" pitchFamily="18" charset="0"/>
                <a:cs typeface="Times New Roman" panose="02020603050405020304" pitchFamily="18" charset="0"/>
              </a:rPr>
              <a:t>A systematic review of global literature </a:t>
            </a:r>
          </a:p>
          <a:p>
            <a:pPr marL="450850" indent="0">
              <a:buFont typeface="Wingdings 2" panose="05020102010507070707" pitchFamily="18" charset="2"/>
              <a:buNone/>
              <a:defRPr/>
            </a:pPr>
            <a:r>
              <a:rPr lang="en-IN" sz="2800" dirty="0">
                <a:latin typeface="Times New Roman" panose="02020603050405020304" pitchFamily="18" charset="0"/>
                <a:cs typeface="Times New Roman" panose="02020603050405020304" pitchFamily="18" charset="0"/>
              </a:rPr>
              <a:t>      would be useful</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623FD-5738-4267-A337-41D53B2A1D93}"/>
              </a:ext>
            </a:extLst>
          </p:cNvPr>
          <p:cNvSpPr>
            <a:spLocks noGrp="1"/>
          </p:cNvSpPr>
          <p:nvPr>
            <p:ph type="title"/>
          </p:nvPr>
        </p:nvSpPr>
        <p:spPr>
          <a:xfrm>
            <a:off x="381000" y="3352800"/>
            <a:ext cx="8229600" cy="1252728"/>
          </a:xfrm>
        </p:spPr>
        <p:txBody>
          <a:bodyPr/>
          <a:lstStyle/>
          <a:p>
            <a:pPr algn="ctr" eaLnBrk="1" fontAlgn="auto" hangingPunct="1">
              <a:spcAft>
                <a:spcPts val="0"/>
              </a:spcAft>
              <a:defRPr/>
            </a:pPr>
            <a:r>
              <a:rPr lang="en-US" sz="7200" dirty="0">
                <a:solidFill>
                  <a:schemeClr val="accent1">
                    <a:satMod val="150000"/>
                  </a:schemeClr>
                </a:solidFill>
                <a:latin typeface="Gujrati Saral-1" pitchFamily="2" charset="0"/>
              </a:rPr>
              <a:t>2Nyvad</a:t>
            </a:r>
            <a:r>
              <a:rPr lang="en-US" sz="7200" dirty="0">
                <a:solidFill>
                  <a:schemeClr val="accent1">
                    <a:satMod val="150000"/>
                  </a:schemeClr>
                </a:solidFill>
                <a:latin typeface="+mn-lt"/>
              </a:rPr>
              <a:t>!</a:t>
            </a:r>
            <a:endParaRPr lang="en-US" sz="7200" dirty="0">
              <a:solidFill>
                <a:schemeClr val="accent1">
                  <a:satMod val="150000"/>
                </a:schemeClr>
              </a:solidFill>
              <a:latin typeface="Gujrati Saral-1" pitchFamily="2" charset="0"/>
            </a:endParaRPr>
          </a:p>
        </p:txBody>
      </p:sp>
      <p:sp>
        <p:nvSpPr>
          <p:cNvPr id="3" name="Rectangle 2">
            <a:extLst>
              <a:ext uri="{FF2B5EF4-FFF2-40B4-BE49-F238E27FC236}">
                <a16:creationId xmlns:a16="http://schemas.microsoft.com/office/drawing/2014/main" id="{CD00B4E4-6A28-4D0C-9A0C-AB7D999BADD2}"/>
              </a:ext>
            </a:extLst>
          </p:cNvPr>
          <p:cNvSpPr/>
          <p:nvPr/>
        </p:nvSpPr>
        <p:spPr>
          <a:xfrm>
            <a:off x="0" y="0"/>
            <a:ext cx="9144000" cy="1633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4400" b="1" dirty="0"/>
          </a:p>
        </p:txBody>
      </p:sp>
      <p:sp>
        <p:nvSpPr>
          <p:cNvPr id="4" name="Rectangle 3">
            <a:extLst>
              <a:ext uri="{FF2B5EF4-FFF2-40B4-BE49-F238E27FC236}">
                <a16:creationId xmlns:a16="http://schemas.microsoft.com/office/drawing/2014/main" id="{4FD77BA0-4867-4DB0-8F2C-D0549BC394BF}"/>
              </a:ext>
            </a:extLst>
          </p:cNvPr>
          <p:cNvSpPr/>
          <p:nvPr/>
        </p:nvSpPr>
        <p:spPr>
          <a:xfrm>
            <a:off x="0" y="2438400"/>
            <a:ext cx="9144000" cy="29718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THANK YOU!</a:t>
            </a:r>
          </a:p>
          <a:p>
            <a:pPr algn="ctr">
              <a:defRPr/>
            </a:pPr>
            <a:endParaRPr lang="en-US" sz="4400" b="1" dirty="0"/>
          </a:p>
          <a:p>
            <a:pPr algn="ctr">
              <a:defRPr/>
            </a:pPr>
            <a:r>
              <a:rPr lang="en-US" sz="2800" b="1" dirty="0"/>
              <a:t>For more information on the study, </a:t>
            </a:r>
          </a:p>
          <a:p>
            <a:pPr algn="ctr">
              <a:defRPr/>
            </a:pPr>
            <a:r>
              <a:rPr lang="en-US" sz="2800" b="1" dirty="0"/>
              <a:t>please email:</a:t>
            </a:r>
          </a:p>
          <a:p>
            <a:pPr algn="ctr">
              <a:defRPr/>
            </a:pPr>
            <a:r>
              <a:rPr lang="en-US" sz="2800" b="1" dirty="0"/>
              <a:t>drapurvakumar@gmail.com</a:t>
            </a:r>
            <a:endParaRPr lang="en-IN"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253BB4-8E2C-463F-98CA-823E4E60321A}"/>
              </a:ext>
            </a:extLst>
          </p:cNvPr>
          <p:cNvSpPr/>
          <p:nvPr/>
        </p:nvSpPr>
        <p:spPr>
          <a:xfrm>
            <a:off x="0" y="0"/>
            <a:ext cx="9144000" cy="1524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INTRODUCTION</a:t>
            </a:r>
            <a:endParaRPr lang="en-IN" sz="3200" b="1" dirty="0"/>
          </a:p>
        </p:txBody>
      </p:sp>
      <p:sp>
        <p:nvSpPr>
          <p:cNvPr id="11267" name="Content Placeholder 3">
            <a:extLst>
              <a:ext uri="{FF2B5EF4-FFF2-40B4-BE49-F238E27FC236}">
                <a16:creationId xmlns:a16="http://schemas.microsoft.com/office/drawing/2014/main" id="{6ED59807-63B6-4DD6-92A1-864E431DBFC1}"/>
              </a:ext>
            </a:extLst>
          </p:cNvPr>
          <p:cNvSpPr>
            <a:spLocks noGrp="1"/>
          </p:cNvSpPr>
          <p:nvPr>
            <p:ph idx="1"/>
          </p:nvPr>
        </p:nvSpPr>
        <p:spPr>
          <a:xfrm>
            <a:off x="457200" y="1524000"/>
            <a:ext cx="8229600" cy="5334000"/>
          </a:xfrm>
        </p:spPr>
        <p:txBody>
          <a:bodyPr/>
          <a:lstStyle/>
          <a:p>
            <a:endParaRPr lang="en-IN" altLang="en-US" sz="2800">
              <a:latin typeface="Times New Roman" panose="02020603050405020304" pitchFamily="18" charset="0"/>
              <a:cs typeface="Times New Roman" panose="02020603050405020304" pitchFamily="18" charset="0"/>
            </a:endParaRPr>
          </a:p>
          <a:p>
            <a:r>
              <a:rPr lang="en-IN" altLang="en-US" sz="2800">
                <a:latin typeface="Times New Roman" panose="02020603050405020304" pitchFamily="18" charset="0"/>
                <a:cs typeface="Times New Roman" panose="02020603050405020304" pitchFamily="18" charset="0"/>
              </a:rPr>
              <a:t>Men who have sex with men, transgender women and hijra (MTH) are often victimized on the basis of sexual orientation, gender identities, and behaviours. </a:t>
            </a:r>
          </a:p>
          <a:p>
            <a:endParaRPr lang="en-IN" altLang="en-US" sz="2800">
              <a:latin typeface="Times New Roman" panose="02020603050405020304" pitchFamily="18" charset="0"/>
              <a:cs typeface="Times New Roman" panose="02020603050405020304" pitchFamily="18" charset="0"/>
            </a:endParaRPr>
          </a:p>
          <a:p>
            <a:endParaRPr lang="en-IN" altLang="en-US" sz="2800">
              <a:latin typeface="Times New Roman" panose="02020603050405020304" pitchFamily="18" charset="0"/>
              <a:cs typeface="Times New Roman" panose="02020603050405020304" pitchFamily="18" charset="0"/>
            </a:endParaRPr>
          </a:p>
          <a:p>
            <a:r>
              <a:rPr lang="en-IN" altLang="en-US" sz="2800">
                <a:latin typeface="Times New Roman" panose="02020603050405020304" pitchFamily="18" charset="0"/>
                <a:cs typeface="Times New Roman" panose="02020603050405020304" pitchFamily="18" charset="0"/>
              </a:rPr>
              <a:t>Mental health-related classification systems (ICD &amp; DSM) do not deem homosexuality, transgenderism as a disorder. However, MTH continues to be stigmatized due to which they experience chronic stress. </a:t>
            </a:r>
            <a:endParaRPr lang="en-US" altLang="en-US" sz="2800">
              <a:latin typeface="Times New Roman" panose="02020603050405020304" pitchFamily="18" charset="0"/>
              <a:cs typeface="Times New Roman" panose="02020603050405020304" pitchFamily="18" charset="0"/>
            </a:endParaRPr>
          </a:p>
          <a:p>
            <a:endParaRPr lang="en-US" altLang="en-US" sz="2800">
              <a:latin typeface="Times New Roman" panose="02020603050405020304" pitchFamily="18" charset="0"/>
              <a:cs typeface="Times New Roman" panose="02020603050405020304" pitchFamily="18" charset="0"/>
            </a:endParaRPr>
          </a:p>
          <a:p>
            <a:endParaRPr lang="en-US" altLang="en-US" sz="2800">
              <a:latin typeface="Times New Roman" panose="02020603050405020304" pitchFamily="18" charset="0"/>
              <a:cs typeface="Times New Roman" panose="02020603050405020304" pitchFamily="18" charset="0"/>
            </a:endParaRPr>
          </a:p>
          <a:p>
            <a:endParaRPr lang="en-IN"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C852929-B8A1-451F-9837-CC94F406627B}"/>
              </a:ext>
            </a:extLst>
          </p:cNvPr>
          <p:cNvSpPr>
            <a:spLocks noGrp="1"/>
          </p:cNvSpPr>
          <p:nvPr>
            <p:ph type="title"/>
          </p:nvPr>
        </p:nvSpPr>
        <p:spPr/>
        <p:txBody>
          <a:bodyPr/>
          <a:lstStyle/>
          <a:p>
            <a:pPr>
              <a:defRPr/>
            </a:pPr>
            <a:endParaRPr lang="en-IN"/>
          </a:p>
        </p:txBody>
      </p:sp>
      <p:sp>
        <p:nvSpPr>
          <p:cNvPr id="8" name="Content Placeholder 7">
            <a:extLst>
              <a:ext uri="{FF2B5EF4-FFF2-40B4-BE49-F238E27FC236}">
                <a16:creationId xmlns:a16="http://schemas.microsoft.com/office/drawing/2014/main" id="{C96D3BDB-E1FE-4C21-BDED-86FCC8857319}"/>
              </a:ext>
            </a:extLst>
          </p:cNvPr>
          <p:cNvSpPr>
            <a:spLocks noGrp="1"/>
          </p:cNvSpPr>
          <p:nvPr>
            <p:ph sz="half" idx="1"/>
          </p:nvPr>
        </p:nvSpPr>
        <p:spPr>
          <a:xfrm>
            <a:off x="457200" y="1773238"/>
            <a:ext cx="8229600" cy="4624387"/>
          </a:xfrm>
        </p:spPr>
        <p:txBody>
          <a:bodyPr/>
          <a:lstStyle/>
          <a:p>
            <a:pPr>
              <a:buFont typeface="Wingdings 2" panose="05020102010507070707" pitchFamily="18" charset="2"/>
              <a:buChar char=""/>
              <a:defRPr/>
            </a:pPr>
            <a:r>
              <a:rPr lang="en-IN" dirty="0">
                <a:latin typeface="Times New Roman" panose="02020603050405020304" pitchFamily="18" charset="0"/>
                <a:cs typeface="Times New Roman" panose="02020603050405020304" pitchFamily="18" charset="0"/>
              </a:rPr>
              <a:t>Minority stress theory hypothesizes three processes that compromise the psychological well-being of non-heterosexual individuals: </a:t>
            </a:r>
          </a:p>
          <a:p>
            <a:pPr marL="450850" indent="0">
              <a:buFont typeface="Wingdings 2" panose="05020102010507070707" pitchFamily="18" charset="2"/>
              <a:buNone/>
              <a:defRPr/>
            </a:pPr>
            <a:r>
              <a:rPr lang="en-IN" dirty="0">
                <a:latin typeface="Times New Roman" panose="02020603050405020304" pitchFamily="18" charset="0"/>
                <a:cs typeface="Times New Roman" panose="02020603050405020304" pitchFamily="18" charset="0"/>
              </a:rPr>
              <a:t>(1) institutionalized discrimination and directly experienced prejudices, </a:t>
            </a:r>
          </a:p>
          <a:p>
            <a:pPr marL="450850" indent="0">
              <a:buFont typeface="Wingdings 2" panose="05020102010507070707" pitchFamily="18" charset="2"/>
              <a:buNone/>
              <a:defRPr/>
            </a:pPr>
            <a:r>
              <a:rPr lang="en-IN" dirty="0">
                <a:latin typeface="Times New Roman" panose="02020603050405020304" pitchFamily="18" charset="0"/>
                <a:cs typeface="Times New Roman" panose="02020603050405020304" pitchFamily="18" charset="0"/>
              </a:rPr>
              <a:t>(2) expectation of victimization/rejection and the efforts to avert them, and </a:t>
            </a:r>
          </a:p>
          <a:p>
            <a:pPr marL="450850" indent="0">
              <a:buFont typeface="Wingdings 2" panose="05020102010507070707" pitchFamily="18" charset="2"/>
              <a:buNone/>
              <a:defRPr/>
            </a:pPr>
            <a:r>
              <a:rPr lang="en-IN" dirty="0">
                <a:latin typeface="Times New Roman" panose="02020603050405020304" pitchFamily="18" charset="0"/>
                <a:cs typeface="Times New Roman" panose="02020603050405020304" pitchFamily="18" charset="0"/>
              </a:rPr>
              <a:t>(3) internalization of stigma (internalized homophobia). </a:t>
            </a:r>
          </a:p>
        </p:txBody>
      </p:sp>
      <p:sp>
        <p:nvSpPr>
          <p:cNvPr id="3" name="Rectangle 2">
            <a:extLst>
              <a:ext uri="{FF2B5EF4-FFF2-40B4-BE49-F238E27FC236}">
                <a16:creationId xmlns:a16="http://schemas.microsoft.com/office/drawing/2014/main" id="{622E7B57-50C1-4DC2-82AB-63558AC34102}"/>
              </a:ext>
            </a:extLst>
          </p:cNvPr>
          <p:cNvSpPr/>
          <p:nvPr/>
        </p:nvSpPr>
        <p:spPr>
          <a:xfrm>
            <a:off x="11113" y="-25400"/>
            <a:ext cx="9144000" cy="14763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REVIEW OF LITERATURE</a:t>
            </a:r>
            <a:endParaRPr lang="en-IN" sz="4400" b="1" dirty="0"/>
          </a:p>
        </p:txBody>
      </p:sp>
      <p:sp>
        <p:nvSpPr>
          <p:cNvPr id="11" name="Rectangle 10">
            <a:extLst>
              <a:ext uri="{FF2B5EF4-FFF2-40B4-BE49-F238E27FC236}">
                <a16:creationId xmlns:a16="http://schemas.microsoft.com/office/drawing/2014/main" id="{F2537D25-2396-44B3-BC0F-D035E4ADE70D}"/>
              </a:ext>
            </a:extLst>
          </p:cNvPr>
          <p:cNvSpPr/>
          <p:nvPr/>
        </p:nvSpPr>
        <p:spPr>
          <a:xfrm>
            <a:off x="0" y="0"/>
            <a:ext cx="9144000" cy="14763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REVIEW OF LITERATURE : GLOBAL SCENARIO</a:t>
            </a:r>
            <a:endParaRPr lang="en-IN" sz="3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1E01F6-DA2F-4EB1-A100-8FC96C75ADB3}"/>
              </a:ext>
            </a:extLst>
          </p:cNvPr>
          <p:cNvSpPr>
            <a:spLocks noGrp="1"/>
          </p:cNvSpPr>
          <p:nvPr>
            <p:ph type="title"/>
          </p:nvPr>
        </p:nvSpPr>
        <p:spPr/>
        <p:txBody>
          <a:bodyPr/>
          <a:lstStyle/>
          <a:p>
            <a:pPr>
              <a:defRPr/>
            </a:pPr>
            <a:endParaRPr lang="en-IN"/>
          </a:p>
        </p:txBody>
      </p:sp>
      <p:sp>
        <p:nvSpPr>
          <p:cNvPr id="8" name="Content Placeholder 7">
            <a:extLst>
              <a:ext uri="{FF2B5EF4-FFF2-40B4-BE49-F238E27FC236}">
                <a16:creationId xmlns:a16="http://schemas.microsoft.com/office/drawing/2014/main" id="{5560C32E-FFD6-449C-97A9-22303FF635D7}"/>
              </a:ext>
            </a:extLst>
          </p:cNvPr>
          <p:cNvSpPr>
            <a:spLocks noGrp="1"/>
          </p:cNvSpPr>
          <p:nvPr>
            <p:ph sz="half" idx="1"/>
          </p:nvPr>
        </p:nvSpPr>
        <p:spPr>
          <a:xfrm>
            <a:off x="609600" y="1628775"/>
            <a:ext cx="8229600" cy="4624388"/>
          </a:xfrm>
        </p:spPr>
        <p:txBody>
          <a:bodyPr/>
          <a:lstStyle/>
          <a:p>
            <a:pPr>
              <a:buFont typeface="Wingdings 2" panose="05020102010507070707" pitchFamily="18" charset="2"/>
              <a:buChar char=""/>
              <a:defRPr/>
            </a:pPr>
            <a:r>
              <a:rPr lang="en-IN" dirty="0">
                <a:latin typeface="Times New Roman" panose="02020603050405020304" pitchFamily="18" charset="0"/>
                <a:cs typeface="Times New Roman" panose="02020603050405020304" pitchFamily="18" charset="0"/>
              </a:rPr>
              <a:t>Multiple studies across the world have shown increased rates of </a:t>
            </a:r>
            <a:r>
              <a:rPr lang="en-IN" u="sng" dirty="0">
                <a:latin typeface="Times New Roman" panose="02020603050405020304" pitchFamily="18" charset="0"/>
                <a:cs typeface="Times New Roman" panose="02020603050405020304" pitchFamily="18" charset="0"/>
              </a:rPr>
              <a:t>depression</a:t>
            </a:r>
            <a:r>
              <a:rPr lang="en-IN" dirty="0">
                <a:latin typeface="Times New Roman" panose="02020603050405020304" pitchFamily="18" charset="0"/>
                <a:cs typeface="Times New Roman" panose="02020603050405020304" pitchFamily="18" charset="0"/>
              </a:rPr>
              <a:t>, </a:t>
            </a:r>
            <a:r>
              <a:rPr lang="en-IN" u="sng" dirty="0">
                <a:latin typeface="Times New Roman" panose="02020603050405020304" pitchFamily="18" charset="0"/>
                <a:cs typeface="Times New Roman" panose="02020603050405020304" pitchFamily="18" charset="0"/>
              </a:rPr>
              <a:t>anxiety disorders</a:t>
            </a:r>
            <a:r>
              <a:rPr lang="en-IN" dirty="0">
                <a:latin typeface="Times New Roman" panose="02020603050405020304" pitchFamily="18" charset="0"/>
                <a:cs typeface="Times New Roman" panose="02020603050405020304" pitchFamily="18" charset="0"/>
              </a:rPr>
              <a:t>, </a:t>
            </a:r>
            <a:r>
              <a:rPr lang="en-IN" u="sng" dirty="0">
                <a:latin typeface="Times New Roman" panose="02020603050405020304" pitchFamily="18" charset="0"/>
                <a:cs typeface="Times New Roman" panose="02020603050405020304" pitchFamily="18" charset="0"/>
              </a:rPr>
              <a:t>alcohol use</a:t>
            </a:r>
            <a:r>
              <a:rPr lang="en-IN" dirty="0">
                <a:latin typeface="Times New Roman" panose="02020603050405020304" pitchFamily="18" charset="0"/>
                <a:cs typeface="Times New Roman" panose="02020603050405020304" pitchFamily="18" charset="0"/>
              </a:rPr>
              <a:t>, </a:t>
            </a:r>
            <a:r>
              <a:rPr lang="en-IN" u="sng" dirty="0">
                <a:latin typeface="Times New Roman" panose="02020603050405020304" pitchFamily="18" charset="0"/>
                <a:cs typeface="Times New Roman" panose="02020603050405020304" pitchFamily="18" charset="0"/>
              </a:rPr>
              <a:t>suicidal ideation and attempts, and suicides</a:t>
            </a:r>
            <a:r>
              <a:rPr lang="en-IN" dirty="0">
                <a:latin typeface="Times New Roman" panose="02020603050405020304" pitchFamily="18" charset="0"/>
                <a:cs typeface="Times New Roman" panose="02020603050405020304" pitchFamily="18" charset="0"/>
              </a:rPr>
              <a:t> as well as other </a:t>
            </a:r>
            <a:r>
              <a:rPr lang="en-IN" u="sng" dirty="0">
                <a:latin typeface="Times New Roman" panose="02020603050405020304" pitchFamily="18" charset="0"/>
                <a:cs typeface="Times New Roman" panose="02020603050405020304" pitchFamily="18" charset="0"/>
              </a:rPr>
              <a:t>comorbid psychiatric disorders</a:t>
            </a:r>
            <a:r>
              <a:rPr lang="en-IN" dirty="0">
                <a:latin typeface="Times New Roman" panose="02020603050405020304" pitchFamily="18" charset="0"/>
                <a:cs typeface="Times New Roman" panose="02020603050405020304" pitchFamily="18" charset="0"/>
              </a:rPr>
              <a:t>. </a:t>
            </a:r>
          </a:p>
          <a:p>
            <a:pPr>
              <a:buFont typeface="Wingdings 2" panose="05020102010507070707" pitchFamily="18" charset="2"/>
              <a:buChar char=""/>
              <a:defRPr/>
            </a:pPr>
            <a:endParaRPr lang="en-IN" sz="1600" dirty="0">
              <a:latin typeface="Times New Roman" panose="02020603050405020304" pitchFamily="18" charset="0"/>
              <a:cs typeface="Times New Roman" panose="02020603050405020304" pitchFamily="18" charset="0"/>
            </a:endParaRPr>
          </a:p>
          <a:p>
            <a:pPr>
              <a:buFont typeface="Wingdings 2" panose="05020102010507070707" pitchFamily="18" charset="2"/>
              <a:buChar char=""/>
              <a:defRPr/>
            </a:pPr>
            <a:r>
              <a:rPr lang="en-IN" dirty="0">
                <a:latin typeface="Times New Roman" panose="02020603050405020304" pitchFamily="18" charset="0"/>
                <a:cs typeface="Times New Roman" panose="02020603050405020304" pitchFamily="18" charset="0"/>
              </a:rPr>
              <a:t>A significant number of LGBT members end up </a:t>
            </a:r>
            <a:r>
              <a:rPr lang="en-IN" u="sng" dirty="0">
                <a:latin typeface="Times New Roman" panose="02020603050405020304" pitchFamily="18" charset="0"/>
                <a:cs typeface="Times New Roman" panose="02020603050405020304" pitchFamily="18" charset="0"/>
              </a:rPr>
              <a:t>homeless</a:t>
            </a:r>
            <a:r>
              <a:rPr lang="en-IN" dirty="0">
                <a:latin typeface="Times New Roman" panose="02020603050405020304" pitchFamily="18" charset="0"/>
                <a:cs typeface="Times New Roman" panose="02020603050405020304" pitchFamily="18" charset="0"/>
              </a:rPr>
              <a:t>; are more likely to </a:t>
            </a:r>
            <a:r>
              <a:rPr lang="en-IN" u="sng" dirty="0">
                <a:latin typeface="Times New Roman" panose="02020603050405020304" pitchFamily="18" charset="0"/>
                <a:cs typeface="Times New Roman" panose="02020603050405020304" pitchFamily="18" charset="0"/>
              </a:rPr>
              <a:t>attempt suicide</a:t>
            </a:r>
            <a:r>
              <a:rPr lang="en-IN" dirty="0">
                <a:latin typeface="Times New Roman" panose="02020603050405020304" pitchFamily="18" charset="0"/>
                <a:cs typeface="Times New Roman" panose="02020603050405020304" pitchFamily="18" charset="0"/>
              </a:rPr>
              <a:t>.</a:t>
            </a:r>
          </a:p>
          <a:p>
            <a:pPr>
              <a:buFont typeface="Wingdings 2" panose="05020102010507070707" pitchFamily="18" charset="2"/>
              <a:buChar char=""/>
              <a:defRPr/>
            </a:pPr>
            <a:endParaRPr lang="en-IN" sz="1600" dirty="0">
              <a:latin typeface="Times New Roman" panose="02020603050405020304" pitchFamily="18" charset="0"/>
              <a:cs typeface="Times New Roman" panose="02020603050405020304" pitchFamily="18" charset="0"/>
            </a:endParaRPr>
          </a:p>
          <a:p>
            <a:pPr>
              <a:buFont typeface="Wingdings 2" panose="05020102010507070707" pitchFamily="18" charset="2"/>
              <a:buChar char=""/>
              <a:defRPr/>
            </a:pPr>
            <a:r>
              <a:rPr lang="en-IN" dirty="0">
                <a:latin typeface="Times New Roman" panose="02020603050405020304" pitchFamily="18" charset="0"/>
                <a:cs typeface="Times New Roman" panose="02020603050405020304" pitchFamily="18" charset="0"/>
              </a:rPr>
              <a:t>The LGBT community has </a:t>
            </a:r>
            <a:r>
              <a:rPr lang="en-IN" u="sng" dirty="0">
                <a:latin typeface="Times New Roman" panose="02020603050405020304" pitchFamily="18" charset="0"/>
                <a:cs typeface="Times New Roman" panose="02020603050405020304" pitchFamily="18" charset="0"/>
              </a:rPr>
              <a:t>elevated rates of poverty</a:t>
            </a:r>
            <a:r>
              <a:rPr lang="en-IN" dirty="0">
                <a:latin typeface="Times New Roman" panose="02020603050405020304" pitchFamily="18" charset="0"/>
                <a:cs typeface="Times New Roman" panose="02020603050405020304" pitchFamily="18" charset="0"/>
              </a:rPr>
              <a:t>, </a:t>
            </a:r>
            <a:r>
              <a:rPr lang="en-IN" u="sng" dirty="0">
                <a:latin typeface="Times New Roman" panose="02020603050405020304" pitchFamily="18" charset="0"/>
                <a:cs typeface="Times New Roman" panose="02020603050405020304" pitchFamily="18" charset="0"/>
              </a:rPr>
              <a:t>food insecurity</a:t>
            </a:r>
            <a:r>
              <a:rPr lang="en-IN" dirty="0">
                <a:latin typeface="Times New Roman" panose="02020603050405020304" pitchFamily="18" charset="0"/>
                <a:cs typeface="Times New Roman" panose="02020603050405020304" pitchFamily="18" charset="0"/>
              </a:rPr>
              <a:t>, and </a:t>
            </a:r>
            <a:r>
              <a:rPr lang="en-IN" u="sng" dirty="0">
                <a:latin typeface="Times New Roman" panose="02020603050405020304" pitchFamily="18" charset="0"/>
                <a:cs typeface="Times New Roman" panose="02020603050405020304" pitchFamily="18" charset="0"/>
              </a:rPr>
              <a:t>joblessness</a:t>
            </a:r>
            <a:r>
              <a:rPr lang="en-IN" dirty="0">
                <a:latin typeface="Times New Roman" panose="02020603050405020304" pitchFamily="18" charset="0"/>
                <a:cs typeface="Times New Roman" panose="02020603050405020304" pitchFamily="18" charset="0"/>
              </a:rPr>
              <a:t> compared to the general population.</a:t>
            </a:r>
          </a:p>
          <a:p>
            <a:pPr marL="119062" indent="0">
              <a:buFont typeface="Wingdings 2" panose="05020102010507070707" pitchFamily="18" charset="2"/>
              <a:buNone/>
              <a:defRPr/>
            </a:pPr>
            <a:endParaRPr lang="en-IN" dirty="0">
              <a:latin typeface="Times New Roman" panose="02020603050405020304" pitchFamily="18" charset="0"/>
              <a:cs typeface="Times New Roman" panose="02020603050405020304" pitchFamily="18" charset="0"/>
            </a:endParaRPr>
          </a:p>
          <a:p>
            <a:pPr>
              <a:buFont typeface="Wingdings 2" panose="05020102010507070707" pitchFamily="18" charset="2"/>
              <a:buChar char=""/>
              <a:defRPr/>
            </a:pPr>
            <a:endParaRPr lang="en-IN"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DFB810D4-9404-422A-B5CF-EAB7C7DA8286}"/>
              </a:ext>
            </a:extLst>
          </p:cNvPr>
          <p:cNvSpPr/>
          <p:nvPr/>
        </p:nvSpPr>
        <p:spPr>
          <a:xfrm>
            <a:off x="0" y="0"/>
            <a:ext cx="9144000" cy="14763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REVIEW OF LITERATURE</a:t>
            </a:r>
            <a:endParaRPr lang="en-IN"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5E1015A-9550-4A30-A27E-2FC6A55C387F}"/>
              </a:ext>
            </a:extLst>
          </p:cNvPr>
          <p:cNvSpPr>
            <a:spLocks noGrp="1"/>
          </p:cNvSpPr>
          <p:nvPr>
            <p:ph type="title"/>
          </p:nvPr>
        </p:nvSpPr>
        <p:spPr/>
        <p:txBody>
          <a:bodyPr/>
          <a:lstStyle/>
          <a:p>
            <a:pPr>
              <a:defRPr/>
            </a:pPr>
            <a:endParaRPr lang="en-IN"/>
          </a:p>
        </p:txBody>
      </p:sp>
      <p:sp>
        <p:nvSpPr>
          <p:cNvPr id="8" name="Content Placeholder 7">
            <a:extLst>
              <a:ext uri="{FF2B5EF4-FFF2-40B4-BE49-F238E27FC236}">
                <a16:creationId xmlns:a16="http://schemas.microsoft.com/office/drawing/2014/main" id="{4391DF89-E24D-4EE4-AF2D-0B53DDD6E5D3}"/>
              </a:ext>
            </a:extLst>
          </p:cNvPr>
          <p:cNvSpPr>
            <a:spLocks noGrp="1"/>
          </p:cNvSpPr>
          <p:nvPr>
            <p:ph sz="half" idx="1"/>
          </p:nvPr>
        </p:nvSpPr>
        <p:spPr>
          <a:xfrm>
            <a:off x="609600" y="1628775"/>
            <a:ext cx="8229600" cy="4624388"/>
          </a:xfrm>
        </p:spPr>
        <p:txBody>
          <a:bodyPr/>
          <a:lstStyle/>
          <a:p>
            <a:pPr>
              <a:buFont typeface="Wingdings 2" panose="05020102010507070707" pitchFamily="18" charset="2"/>
              <a:buChar char=""/>
              <a:defRPr/>
            </a:pPr>
            <a:endParaRPr lang="en-IN" dirty="0">
              <a:latin typeface="Times New Roman" panose="02020603050405020304" pitchFamily="18" charset="0"/>
              <a:cs typeface="Times New Roman" panose="02020603050405020304" pitchFamily="18" charset="0"/>
            </a:endParaRPr>
          </a:p>
          <a:p>
            <a:pPr>
              <a:buFont typeface="Wingdings 2" panose="05020102010507070707" pitchFamily="18" charset="2"/>
              <a:buChar char=""/>
              <a:defRPr/>
            </a:pPr>
            <a:r>
              <a:rPr lang="en-IN" dirty="0">
                <a:latin typeface="Times New Roman" panose="02020603050405020304" pitchFamily="18" charset="0"/>
                <a:cs typeface="Times New Roman" panose="02020603050405020304" pitchFamily="18" charset="0"/>
              </a:rPr>
              <a:t>Victimization has been one of the outcome of various studies however, it has not studied exclusively.</a:t>
            </a:r>
          </a:p>
          <a:p>
            <a:pPr>
              <a:buFont typeface="Wingdings 2" panose="05020102010507070707" pitchFamily="18" charset="2"/>
              <a:buChar char=""/>
              <a:defRPr/>
            </a:pPr>
            <a:endParaRPr lang="en-IN" dirty="0">
              <a:latin typeface="Times New Roman" panose="02020603050405020304" pitchFamily="18" charset="0"/>
              <a:cs typeface="Times New Roman" panose="02020603050405020304" pitchFamily="18" charset="0"/>
            </a:endParaRPr>
          </a:p>
          <a:p>
            <a:pPr>
              <a:buFont typeface="Wingdings 2" panose="05020102010507070707" pitchFamily="18" charset="2"/>
              <a:buChar char=""/>
              <a:defRPr/>
            </a:pPr>
            <a:r>
              <a:rPr lang="en-IN" dirty="0">
                <a:latin typeface="Times New Roman" panose="02020603050405020304" pitchFamily="18" charset="0"/>
                <a:cs typeface="Times New Roman" panose="02020603050405020304" pitchFamily="18" charset="0"/>
              </a:rPr>
              <a:t>In India, a paucity of literature on the prevalence and the emotional problems faced by MTH, primarily due to lack of generation of systematic data. Effects of victimization has not received attention by Indian researchers. </a:t>
            </a:r>
          </a:p>
          <a:p>
            <a:pPr>
              <a:buFont typeface="Wingdings 2" panose="05020102010507070707" pitchFamily="18" charset="2"/>
              <a:buChar char=""/>
              <a:defRPr/>
            </a:pPr>
            <a:endParaRPr lang="en-IN" dirty="0"/>
          </a:p>
          <a:p>
            <a:pPr marL="119062" indent="0">
              <a:buFont typeface="Wingdings 2" panose="05020102010507070707" pitchFamily="18" charset="2"/>
              <a:buNone/>
              <a:defRPr/>
            </a:pPr>
            <a:br>
              <a:rPr lang="en-IN" dirty="0"/>
            </a:br>
            <a:endParaRPr lang="en-IN" dirty="0"/>
          </a:p>
        </p:txBody>
      </p:sp>
      <p:sp>
        <p:nvSpPr>
          <p:cNvPr id="3" name="Rectangle 2">
            <a:extLst>
              <a:ext uri="{FF2B5EF4-FFF2-40B4-BE49-F238E27FC236}">
                <a16:creationId xmlns:a16="http://schemas.microsoft.com/office/drawing/2014/main" id="{86243FEF-776C-4CE1-9F0A-1312CF701795}"/>
              </a:ext>
            </a:extLst>
          </p:cNvPr>
          <p:cNvSpPr/>
          <p:nvPr/>
        </p:nvSpPr>
        <p:spPr>
          <a:xfrm>
            <a:off x="0" y="0"/>
            <a:ext cx="9144000" cy="14763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REVIEW OF LITERATURE</a:t>
            </a:r>
            <a:endParaRPr lang="en-IN"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FF74A0-A485-496B-82FA-15D8BCF14137}"/>
              </a:ext>
            </a:extLst>
          </p:cNvPr>
          <p:cNvSpPr/>
          <p:nvPr/>
        </p:nvSpPr>
        <p:spPr>
          <a:xfrm>
            <a:off x="0" y="0"/>
            <a:ext cx="9144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REFLECTIONS</a:t>
            </a:r>
            <a:endParaRPr lang="en-IN" sz="4400" b="1" dirty="0"/>
          </a:p>
        </p:txBody>
      </p:sp>
      <p:sp>
        <p:nvSpPr>
          <p:cNvPr id="4" name="Rectangle 3">
            <a:extLst>
              <a:ext uri="{FF2B5EF4-FFF2-40B4-BE49-F238E27FC236}">
                <a16:creationId xmlns:a16="http://schemas.microsoft.com/office/drawing/2014/main" id="{4781C40F-986D-476E-BC99-A97AC73E9428}"/>
              </a:ext>
            </a:extLst>
          </p:cNvPr>
          <p:cNvSpPr/>
          <p:nvPr/>
        </p:nvSpPr>
        <p:spPr>
          <a:xfrm>
            <a:off x="0" y="0"/>
            <a:ext cx="9144000" cy="14763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METHODOLOGY</a:t>
            </a:r>
            <a:endParaRPr lang="en-IN" sz="4400" b="1" dirty="0"/>
          </a:p>
        </p:txBody>
      </p:sp>
      <p:sp>
        <p:nvSpPr>
          <p:cNvPr id="5" name="Content Placeholder 4">
            <a:extLst>
              <a:ext uri="{FF2B5EF4-FFF2-40B4-BE49-F238E27FC236}">
                <a16:creationId xmlns:a16="http://schemas.microsoft.com/office/drawing/2014/main" id="{5EC0145E-3D9C-4D47-8E33-E161BD4BA231}"/>
              </a:ext>
            </a:extLst>
          </p:cNvPr>
          <p:cNvSpPr>
            <a:spLocks noGrp="1"/>
          </p:cNvSpPr>
          <p:nvPr>
            <p:ph idx="1"/>
          </p:nvPr>
        </p:nvSpPr>
        <p:spPr>
          <a:xfrm>
            <a:off x="0" y="1774825"/>
            <a:ext cx="8915400" cy="4625975"/>
          </a:xfrm>
        </p:spPr>
        <p:txBody>
          <a:bodyPr/>
          <a:lstStyle/>
          <a:p>
            <a:pPr>
              <a:buFont typeface="Wingdings 2" panose="05020102010507070707" pitchFamily="18" charset="2"/>
              <a:buChar char=""/>
              <a:defRPr/>
            </a:pPr>
            <a:r>
              <a:rPr lang="en-IN" dirty="0">
                <a:latin typeface="Times New Roman" panose="02020603050405020304" pitchFamily="18" charset="0"/>
                <a:cs typeface="Times New Roman" panose="02020603050405020304" pitchFamily="18" charset="0"/>
              </a:rPr>
              <a:t>Research Approach: Constructivist Grounded Theory  </a:t>
            </a:r>
          </a:p>
          <a:p>
            <a:pPr marL="119062" indent="0">
              <a:buFont typeface="Wingdings 2" panose="05020102010507070707" pitchFamily="18" charset="2"/>
              <a:buNone/>
              <a:defRPr/>
            </a:pPr>
            <a:endParaRPr lang="en-IN" dirty="0">
              <a:latin typeface="Times New Roman" panose="02020603050405020304" pitchFamily="18" charset="0"/>
              <a:cs typeface="Times New Roman" panose="02020603050405020304" pitchFamily="18" charset="0"/>
            </a:endParaRPr>
          </a:p>
          <a:p>
            <a:pPr>
              <a:buFont typeface="Wingdings 2" panose="05020102010507070707" pitchFamily="18" charset="2"/>
              <a:buChar char=""/>
              <a:defRPr/>
            </a:pPr>
            <a:r>
              <a:rPr lang="en-IN" dirty="0">
                <a:latin typeface="Times New Roman" panose="02020603050405020304" pitchFamily="18" charset="0"/>
                <a:cs typeface="Times New Roman" panose="02020603050405020304" pitchFamily="18" charset="0"/>
              </a:rPr>
              <a:t>Study Sites: Kalol, Gujarat and Udaipur, Rajasthan</a:t>
            </a:r>
          </a:p>
          <a:p>
            <a:pPr>
              <a:buFont typeface="Wingdings 2" panose="05020102010507070707" pitchFamily="18" charset="2"/>
              <a:buChar char=""/>
              <a:defRPr/>
            </a:pPr>
            <a:endParaRPr lang="en-IN" dirty="0">
              <a:latin typeface="Times New Roman" panose="02020603050405020304" pitchFamily="18" charset="0"/>
              <a:cs typeface="Times New Roman" panose="02020603050405020304" pitchFamily="18" charset="0"/>
            </a:endParaRPr>
          </a:p>
          <a:p>
            <a:pPr>
              <a:buFont typeface="Wingdings 2" panose="05020102010507070707" pitchFamily="18" charset="2"/>
              <a:buChar char=""/>
              <a:defRPr/>
            </a:pPr>
            <a:r>
              <a:rPr lang="en-IN" dirty="0">
                <a:latin typeface="Times New Roman" panose="02020603050405020304" pitchFamily="18" charset="0"/>
                <a:cs typeface="Times New Roman" panose="02020603050405020304" pitchFamily="18" charset="0"/>
              </a:rPr>
              <a:t>Sample size: 15 in-depth interviews (IDIs) &amp; a  focus group interview (FGIs)in each site </a:t>
            </a:r>
          </a:p>
          <a:p>
            <a:pPr marL="119062" indent="0">
              <a:buFont typeface="Wingdings 2" panose="05020102010507070707" pitchFamily="18" charset="2"/>
              <a:buNone/>
              <a:defRPr/>
            </a:pPr>
            <a:r>
              <a:rPr lang="en-IN" dirty="0">
                <a:latin typeface="Times New Roman" panose="02020603050405020304" pitchFamily="18" charset="0"/>
                <a:cs typeface="Times New Roman" panose="02020603050405020304" pitchFamily="18" charset="0"/>
              </a:rPr>
              <a:t>   (30 IDIs &amp; 2 FGIs)</a:t>
            </a:r>
          </a:p>
          <a:p>
            <a:pPr>
              <a:buFont typeface="Wingdings 2" panose="05020102010507070707" pitchFamily="18" charset="2"/>
              <a:buChar char=""/>
              <a:defRPr/>
            </a:pP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C359C91-95E5-4541-8528-AB63D2F4E1BF}"/>
              </a:ext>
            </a:extLst>
          </p:cNvPr>
          <p:cNvSpPr/>
          <p:nvPr/>
        </p:nvSpPr>
        <p:spPr>
          <a:xfrm>
            <a:off x="0" y="0"/>
            <a:ext cx="9144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REFLECTIONS</a:t>
            </a:r>
            <a:endParaRPr lang="en-IN" sz="4400" b="1" dirty="0"/>
          </a:p>
        </p:txBody>
      </p:sp>
      <p:sp>
        <p:nvSpPr>
          <p:cNvPr id="4" name="Rectangle 3">
            <a:extLst>
              <a:ext uri="{FF2B5EF4-FFF2-40B4-BE49-F238E27FC236}">
                <a16:creationId xmlns:a16="http://schemas.microsoft.com/office/drawing/2014/main" id="{80EF5C1A-9D02-4723-8F99-CACC6B785374}"/>
              </a:ext>
            </a:extLst>
          </p:cNvPr>
          <p:cNvSpPr/>
          <p:nvPr/>
        </p:nvSpPr>
        <p:spPr>
          <a:xfrm>
            <a:off x="0" y="0"/>
            <a:ext cx="9144000" cy="14763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METHODOLOGY</a:t>
            </a:r>
            <a:endParaRPr lang="en-IN" sz="4400" b="1" dirty="0"/>
          </a:p>
        </p:txBody>
      </p:sp>
      <p:sp>
        <p:nvSpPr>
          <p:cNvPr id="16388" name="Content Placeholder 4">
            <a:extLst>
              <a:ext uri="{FF2B5EF4-FFF2-40B4-BE49-F238E27FC236}">
                <a16:creationId xmlns:a16="http://schemas.microsoft.com/office/drawing/2014/main" id="{CFBB7EC9-D4AA-4CE4-B16C-9942B0B57D3F}"/>
              </a:ext>
            </a:extLst>
          </p:cNvPr>
          <p:cNvSpPr>
            <a:spLocks noGrp="1"/>
          </p:cNvSpPr>
          <p:nvPr>
            <p:ph idx="1"/>
          </p:nvPr>
        </p:nvSpPr>
        <p:spPr>
          <a:xfrm>
            <a:off x="457200" y="2743200"/>
            <a:ext cx="8229600" cy="3657600"/>
          </a:xfrm>
        </p:spPr>
        <p:txBody>
          <a:bodyPr/>
          <a:lstStyle/>
          <a:p>
            <a:r>
              <a:rPr lang="en-IN" altLang="en-US">
                <a:latin typeface="Times New Roman" panose="02020603050405020304" pitchFamily="18" charset="0"/>
                <a:cs typeface="Times New Roman" panose="02020603050405020304" pitchFamily="18" charset="0"/>
              </a:rPr>
              <a:t>Sampling technique:  Theoretical sampling</a:t>
            </a:r>
          </a:p>
          <a:p>
            <a:endParaRPr lang="en-IN" altLang="en-US">
              <a:latin typeface="Times New Roman" panose="02020603050405020304" pitchFamily="18" charset="0"/>
              <a:cs typeface="Times New Roman" panose="02020603050405020304" pitchFamily="18" charset="0"/>
            </a:endParaRPr>
          </a:p>
          <a:p>
            <a:r>
              <a:rPr lang="en-IN" altLang="en-US">
                <a:latin typeface="Times New Roman" panose="02020603050405020304" pitchFamily="18" charset="0"/>
                <a:cs typeface="Times New Roman" panose="02020603050405020304" pitchFamily="18" charset="0"/>
              </a:rPr>
              <a:t>Data analysis: Data was coded using Charmaz’s constructivist Grounded Theory</a:t>
            </a:r>
          </a:p>
          <a:p>
            <a:endParaRPr lang="en-IN" altLang="en-US">
              <a:latin typeface="Times New Roman" panose="02020603050405020304" pitchFamily="18" charset="0"/>
              <a:cs typeface="Times New Roman" panose="02020603050405020304" pitchFamily="18" charset="0"/>
            </a:endParaRPr>
          </a:p>
          <a:p>
            <a:endParaRPr lang="en-IN"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11EED39-0DC0-4185-82CC-F83A9E25E2CB}"/>
              </a:ext>
            </a:extLst>
          </p:cNvPr>
          <p:cNvSpPr/>
          <p:nvPr/>
        </p:nvSpPr>
        <p:spPr>
          <a:xfrm>
            <a:off x="0" y="0"/>
            <a:ext cx="9144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REFLECTIONS</a:t>
            </a:r>
            <a:endParaRPr lang="en-IN" sz="4400" b="1" dirty="0"/>
          </a:p>
        </p:txBody>
      </p:sp>
      <p:sp>
        <p:nvSpPr>
          <p:cNvPr id="4" name="Rectangle 3">
            <a:extLst>
              <a:ext uri="{FF2B5EF4-FFF2-40B4-BE49-F238E27FC236}">
                <a16:creationId xmlns:a16="http://schemas.microsoft.com/office/drawing/2014/main" id="{BFE63C42-D527-4997-9554-B211BF53A9DE}"/>
              </a:ext>
            </a:extLst>
          </p:cNvPr>
          <p:cNvSpPr/>
          <p:nvPr/>
        </p:nvSpPr>
        <p:spPr>
          <a:xfrm>
            <a:off x="0" y="0"/>
            <a:ext cx="9144000" cy="14763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RESULTS</a:t>
            </a:r>
            <a:endParaRPr lang="en-IN" sz="4400" b="1" dirty="0"/>
          </a:p>
        </p:txBody>
      </p:sp>
      <p:sp>
        <p:nvSpPr>
          <p:cNvPr id="17412" name="Content Placeholder 4">
            <a:extLst>
              <a:ext uri="{FF2B5EF4-FFF2-40B4-BE49-F238E27FC236}">
                <a16:creationId xmlns:a16="http://schemas.microsoft.com/office/drawing/2014/main" id="{6D9C6438-C506-483A-890A-D7D8C138111F}"/>
              </a:ext>
            </a:extLst>
          </p:cNvPr>
          <p:cNvSpPr>
            <a:spLocks noGrp="1"/>
          </p:cNvSpPr>
          <p:nvPr>
            <p:ph idx="1"/>
          </p:nvPr>
        </p:nvSpPr>
        <p:spPr>
          <a:xfrm>
            <a:off x="457200" y="1546225"/>
            <a:ext cx="8382000" cy="4930775"/>
          </a:xfrm>
        </p:spPr>
        <p:txBody>
          <a:bodyPr/>
          <a:lstStyle/>
          <a:p>
            <a:r>
              <a:rPr lang="en-IN" altLang="en-US" sz="2800">
                <a:latin typeface="Times New Roman" panose="02020603050405020304" pitchFamily="18" charset="0"/>
                <a:cs typeface="Times New Roman" panose="02020603050405020304" pitchFamily="18" charset="0"/>
              </a:rPr>
              <a:t>High frequency of harassment and violence (</a:t>
            </a:r>
            <a:r>
              <a:rPr lang="en-IN" altLang="en-US" sz="2800">
                <a:solidFill>
                  <a:srgbClr val="FF0000"/>
                </a:solidFill>
                <a:latin typeface="Times New Roman" panose="02020603050405020304" pitchFamily="18" charset="0"/>
                <a:cs typeface="Times New Roman" panose="02020603050405020304" pitchFamily="18" charset="0"/>
              </a:rPr>
              <a:t>89%</a:t>
            </a:r>
            <a:r>
              <a:rPr lang="en-IN" altLang="en-US" sz="2800">
                <a:latin typeface="Times New Roman" panose="02020603050405020304" pitchFamily="18" charset="0"/>
                <a:cs typeface="Times New Roman" panose="02020603050405020304" pitchFamily="18" charset="0"/>
              </a:rPr>
              <a:t>), particularly from male sex partners, family members, and police.   </a:t>
            </a:r>
          </a:p>
          <a:p>
            <a:endParaRPr lang="en-IN" altLang="en-US" sz="1800">
              <a:latin typeface="Times New Roman" panose="02020603050405020304" pitchFamily="18" charset="0"/>
              <a:cs typeface="Times New Roman" panose="02020603050405020304" pitchFamily="18" charset="0"/>
            </a:endParaRPr>
          </a:p>
          <a:p>
            <a:r>
              <a:rPr lang="en-IN" altLang="en-US" sz="2800">
                <a:latin typeface="Times New Roman" panose="02020603050405020304" pitchFamily="18" charset="0"/>
                <a:cs typeface="Times New Roman" panose="02020603050405020304" pitchFamily="18" charset="0"/>
              </a:rPr>
              <a:t>Such experiences negatively impact not only their sexual health but also affect their mental health adversely. </a:t>
            </a:r>
          </a:p>
          <a:p>
            <a:endParaRPr lang="en-IN" altLang="en-US" sz="2000">
              <a:latin typeface="Times New Roman" panose="02020603050405020304" pitchFamily="18" charset="0"/>
              <a:cs typeface="Times New Roman" panose="02020603050405020304" pitchFamily="18" charset="0"/>
            </a:endParaRPr>
          </a:p>
          <a:p>
            <a:r>
              <a:rPr lang="en-IN" altLang="en-US" sz="2800">
                <a:solidFill>
                  <a:srgbClr val="FF0000"/>
                </a:solidFill>
                <a:latin typeface="Times New Roman" panose="02020603050405020304" pitchFamily="18" charset="0"/>
                <a:cs typeface="Times New Roman" panose="02020603050405020304" pitchFamily="18" charset="0"/>
              </a:rPr>
              <a:t>92% </a:t>
            </a:r>
            <a:r>
              <a:rPr lang="en-IN" altLang="en-US" sz="2800">
                <a:latin typeface="Times New Roman" panose="02020603050405020304" pitchFamily="18" charset="0"/>
                <a:cs typeface="Times New Roman" panose="02020603050405020304" pitchFamily="18" charset="0"/>
              </a:rPr>
              <a:t>of participants who experienced harassment and violence shared mental health problems. Only </a:t>
            </a:r>
            <a:r>
              <a:rPr lang="en-IN" altLang="en-US" sz="2800">
                <a:solidFill>
                  <a:srgbClr val="FF0000"/>
                </a:solidFill>
                <a:latin typeface="Times New Roman" panose="02020603050405020304" pitchFamily="18" charset="0"/>
                <a:cs typeface="Times New Roman" panose="02020603050405020304" pitchFamily="18" charset="0"/>
              </a:rPr>
              <a:t>14%</a:t>
            </a:r>
            <a:r>
              <a:rPr lang="en-IN" altLang="en-US" sz="2800">
                <a:latin typeface="Times New Roman" panose="02020603050405020304" pitchFamily="18" charset="0"/>
                <a:cs typeface="Times New Roman" panose="02020603050405020304" pitchFamily="18" charset="0"/>
              </a:rPr>
              <a:t> of them were aware of mental health services. And only </a:t>
            </a:r>
            <a:r>
              <a:rPr lang="en-IN" altLang="en-US" sz="2800">
                <a:solidFill>
                  <a:srgbClr val="FF0000"/>
                </a:solidFill>
                <a:latin typeface="Times New Roman" panose="02020603050405020304" pitchFamily="18" charset="0"/>
                <a:cs typeface="Times New Roman" panose="02020603050405020304" pitchFamily="18" charset="0"/>
              </a:rPr>
              <a:t>4% </a:t>
            </a:r>
            <a:r>
              <a:rPr lang="en-IN" altLang="en-US" sz="2800">
                <a:latin typeface="Times New Roman" panose="02020603050405020304" pitchFamily="18" charset="0"/>
                <a:cs typeface="Times New Roman" panose="02020603050405020304" pitchFamily="18" charset="0"/>
              </a:rPr>
              <a:t>(out of 14%)</a:t>
            </a:r>
            <a:r>
              <a:rPr lang="en-IN" altLang="en-US" sz="2800">
                <a:solidFill>
                  <a:srgbClr val="FF0000"/>
                </a:solidFill>
                <a:latin typeface="Times New Roman" panose="02020603050405020304" pitchFamily="18" charset="0"/>
                <a:cs typeface="Times New Roman" panose="02020603050405020304" pitchFamily="18" charset="0"/>
              </a:rPr>
              <a:t> </a:t>
            </a:r>
            <a:r>
              <a:rPr lang="en-IN" altLang="en-US" sz="2800">
                <a:latin typeface="Times New Roman" panose="02020603050405020304" pitchFamily="18" charset="0"/>
                <a:cs typeface="Times New Roman" panose="02020603050405020304" pitchFamily="18" charset="0"/>
              </a:rPr>
              <a:t>accessed mental health services</a:t>
            </a:r>
          </a:p>
          <a:p>
            <a:endParaRPr lang="en-IN"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6253B19-C554-4648-B1EC-371371281990}"/>
              </a:ext>
            </a:extLst>
          </p:cNvPr>
          <p:cNvSpPr/>
          <p:nvPr/>
        </p:nvSpPr>
        <p:spPr>
          <a:xfrm>
            <a:off x="0" y="0"/>
            <a:ext cx="9144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REFLECTIONS</a:t>
            </a:r>
            <a:endParaRPr lang="en-IN" sz="4400" b="1" dirty="0"/>
          </a:p>
        </p:txBody>
      </p:sp>
      <p:sp>
        <p:nvSpPr>
          <p:cNvPr id="4" name="Rectangle 3">
            <a:extLst>
              <a:ext uri="{FF2B5EF4-FFF2-40B4-BE49-F238E27FC236}">
                <a16:creationId xmlns:a16="http://schemas.microsoft.com/office/drawing/2014/main" id="{2C4285B9-567D-45A1-BD82-D3D46DE5041D}"/>
              </a:ext>
            </a:extLst>
          </p:cNvPr>
          <p:cNvSpPr/>
          <p:nvPr/>
        </p:nvSpPr>
        <p:spPr>
          <a:xfrm>
            <a:off x="0" y="0"/>
            <a:ext cx="9144000" cy="14763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RESULTS</a:t>
            </a:r>
            <a:endParaRPr lang="en-IN" sz="4400" b="1" dirty="0"/>
          </a:p>
        </p:txBody>
      </p:sp>
      <p:sp>
        <p:nvSpPr>
          <p:cNvPr id="19460" name="Content Placeholder 4">
            <a:extLst>
              <a:ext uri="{FF2B5EF4-FFF2-40B4-BE49-F238E27FC236}">
                <a16:creationId xmlns:a16="http://schemas.microsoft.com/office/drawing/2014/main" id="{63C8EC7C-ACC8-4FF3-BAB8-1FF8EE41ADF7}"/>
              </a:ext>
            </a:extLst>
          </p:cNvPr>
          <p:cNvSpPr>
            <a:spLocks noGrp="1"/>
          </p:cNvSpPr>
          <p:nvPr>
            <p:ph idx="1"/>
          </p:nvPr>
        </p:nvSpPr>
        <p:spPr>
          <a:xfrm>
            <a:off x="457200" y="1774825"/>
            <a:ext cx="8229600" cy="4930775"/>
          </a:xfrm>
        </p:spPr>
        <p:txBody>
          <a:bodyPr/>
          <a:lstStyle/>
          <a:p>
            <a:r>
              <a:rPr lang="en-IN" altLang="en-US" sz="2800">
                <a:latin typeface="Times New Roman" panose="02020603050405020304" pitchFamily="18" charset="0"/>
                <a:cs typeface="Times New Roman" panose="02020603050405020304" pitchFamily="18" charset="0"/>
              </a:rPr>
              <a:t>MTH who were victim of violence (</a:t>
            </a:r>
            <a:r>
              <a:rPr lang="en-IN" altLang="en-US" sz="2800">
                <a:solidFill>
                  <a:srgbClr val="FF0000"/>
                </a:solidFill>
                <a:latin typeface="Times New Roman" panose="02020603050405020304" pitchFamily="18" charset="0"/>
                <a:cs typeface="Times New Roman" panose="02020603050405020304" pitchFamily="18" charset="0"/>
              </a:rPr>
              <a:t>73%</a:t>
            </a:r>
            <a:r>
              <a:rPr lang="en-IN" altLang="en-US" sz="2800">
                <a:latin typeface="Times New Roman" panose="02020603050405020304" pitchFamily="18" charset="0"/>
                <a:cs typeface="Times New Roman" panose="02020603050405020304" pitchFamily="18" charset="0"/>
              </a:rPr>
              <a:t>) were more engaged in frequent transactional sex and high-risk sexual behaviours.  </a:t>
            </a:r>
          </a:p>
          <a:p>
            <a:endParaRPr lang="en-IN" altLang="en-US" sz="2000">
              <a:latin typeface="Times New Roman" panose="02020603050405020304" pitchFamily="18" charset="0"/>
              <a:cs typeface="Times New Roman" panose="02020603050405020304" pitchFamily="18" charset="0"/>
            </a:endParaRPr>
          </a:p>
          <a:p>
            <a:r>
              <a:rPr lang="en-IN" altLang="en-US" sz="2800">
                <a:latin typeface="Times New Roman" panose="02020603050405020304" pitchFamily="18" charset="0"/>
                <a:cs typeface="Times New Roman" panose="02020603050405020304" pitchFamily="18" charset="0"/>
              </a:rPr>
              <a:t>Compliance to regular HIV tests and STI check-up was found to be low. Only </a:t>
            </a:r>
            <a:r>
              <a:rPr lang="en-IN" altLang="en-US" sz="2800">
                <a:solidFill>
                  <a:srgbClr val="FF0000"/>
                </a:solidFill>
                <a:latin typeface="Times New Roman" panose="02020603050405020304" pitchFamily="18" charset="0"/>
                <a:cs typeface="Times New Roman" panose="02020603050405020304" pitchFamily="18" charset="0"/>
              </a:rPr>
              <a:t>53% </a:t>
            </a:r>
            <a:r>
              <a:rPr lang="en-IN" altLang="en-US" sz="2800">
                <a:latin typeface="Times New Roman" panose="02020603050405020304" pitchFamily="18" charset="0"/>
                <a:cs typeface="Times New Roman" panose="02020603050405020304" pitchFamily="18" charset="0"/>
              </a:rPr>
              <a:t>had underwent HIV test in last six months and STI screening.  Out of total </a:t>
            </a:r>
            <a:r>
              <a:rPr lang="en-IN" altLang="en-US" sz="2800">
                <a:solidFill>
                  <a:srgbClr val="FF0000"/>
                </a:solidFill>
                <a:latin typeface="Times New Roman" panose="02020603050405020304" pitchFamily="18" charset="0"/>
                <a:cs typeface="Times New Roman" panose="02020603050405020304" pitchFamily="18" charset="0"/>
              </a:rPr>
              <a:t>22% </a:t>
            </a:r>
            <a:r>
              <a:rPr lang="en-IN" altLang="en-US" sz="2800">
                <a:latin typeface="Times New Roman" panose="02020603050405020304" pitchFamily="18" charset="0"/>
                <a:cs typeface="Times New Roman" panose="02020603050405020304" pitchFamily="18" charset="0"/>
              </a:rPr>
              <a:t>were living with HIV.</a:t>
            </a:r>
          </a:p>
          <a:p>
            <a:endParaRPr lang="en-IN" altLang="en-US" sz="2000">
              <a:latin typeface="Times New Roman" panose="02020603050405020304" pitchFamily="18" charset="0"/>
              <a:cs typeface="Times New Roman" panose="02020603050405020304" pitchFamily="18" charset="0"/>
            </a:endParaRPr>
          </a:p>
          <a:p>
            <a:r>
              <a:rPr lang="en-IN" altLang="en-US" sz="2800">
                <a:latin typeface="Times New Roman" panose="02020603050405020304" pitchFamily="18" charset="0"/>
                <a:cs typeface="Times New Roman" panose="02020603050405020304" pitchFamily="18" charset="0"/>
              </a:rPr>
              <a:t>Both physical violence and psychological/verbal violence were also associated with self-harm, suicidal ideation, and increased use of alcohol.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
  <TotalTime>6086</TotalTime>
  <Words>706</Words>
  <Application>Microsoft Office PowerPoint</Application>
  <PresentationFormat>On-screen Show (4:3)</PresentationFormat>
  <Paragraphs>90</Paragraphs>
  <Slides>14</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Corbel</vt:lpstr>
      <vt:lpstr>Gujrati Saral-1</vt:lpstr>
      <vt:lpstr>Times New Roman</vt:lpstr>
      <vt:lpstr>Wingdings</vt:lpstr>
      <vt:lpstr>Wingdings 2</vt:lpstr>
      <vt:lpstr>Wingdings 3</vt:lpstr>
      <vt:lpstr>Module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2Nyvad!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vtRnma&gt; pirvtRn ma3e s&gt;vad</dc:title>
  <dc:creator>Dr. Apurvakumar</dc:creator>
  <cp:lastModifiedBy>Harsavardhan Nayak</cp:lastModifiedBy>
  <cp:revision>148</cp:revision>
  <dcterms:created xsi:type="dcterms:W3CDTF">2010-07-18T07:30:43Z</dcterms:created>
  <dcterms:modified xsi:type="dcterms:W3CDTF">2019-11-05T07:48:48Z</dcterms:modified>
</cp:coreProperties>
</file>